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sldIdLst>
    <p:sldId id="256" r:id="rId2"/>
    <p:sldId id="311" r:id="rId3"/>
    <p:sldId id="297" r:id="rId4"/>
    <p:sldId id="298" r:id="rId5"/>
    <p:sldId id="316" r:id="rId6"/>
    <p:sldId id="312" r:id="rId7"/>
    <p:sldId id="313" r:id="rId8"/>
    <p:sldId id="314" r:id="rId9"/>
    <p:sldId id="315" r:id="rId10"/>
    <p:sldId id="317" r:id="rId11"/>
    <p:sldId id="302" r:id="rId12"/>
    <p:sldId id="318" r:id="rId13"/>
  </p:sldIdLst>
  <p:sldSz cx="9144000" cy="6858000" type="screen4x3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05" userDrawn="1">
          <p15:clr>
            <a:srgbClr val="A4A3A4"/>
          </p15:clr>
        </p15:guide>
        <p15:guide id="4" pos="5455" userDrawn="1">
          <p15:clr>
            <a:srgbClr val="A4A3A4"/>
          </p15:clr>
        </p15:guide>
        <p15:guide id="5" pos="499" userDrawn="1">
          <p15:clr>
            <a:srgbClr val="A4A3A4"/>
          </p15:clr>
        </p15:guide>
        <p15:guide id="6" pos="5261" userDrawn="1">
          <p15:clr>
            <a:srgbClr val="A4A3A4"/>
          </p15:clr>
        </p15:guide>
        <p15:guide id="7" orient="horz" pos="14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2F5597"/>
    <a:srgbClr val="2CB2D1"/>
    <a:srgbClr val="2AAAC8"/>
    <a:srgbClr val="9BBB59"/>
    <a:srgbClr val="2BADCB"/>
    <a:srgbClr val="2B82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6370" autoAdjust="0"/>
  </p:normalViewPr>
  <p:slideViewPr>
    <p:cSldViewPr snapToGrid="0" showGuides="1">
      <p:cViewPr>
        <p:scale>
          <a:sx n="100" d="100"/>
          <a:sy n="100" d="100"/>
        </p:scale>
        <p:origin x="1512" y="402"/>
      </p:cViewPr>
      <p:guideLst>
        <p:guide orient="horz" pos="2160"/>
        <p:guide pos="2880"/>
        <p:guide pos="305"/>
        <p:guide pos="5455"/>
        <p:guide pos="499"/>
        <p:guide pos="5261"/>
        <p:guide orient="horz" pos="14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07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1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2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BB34ADC9-321C-4C58-B7B5-7F20FC216411}"/>
              </a:ext>
            </a:extLst>
          </p:cNvPr>
          <p:cNvSpPr/>
          <p:nvPr userDrawn="1"/>
        </p:nvSpPr>
        <p:spPr>
          <a:xfrm>
            <a:off x="6024164" y="241098"/>
            <a:ext cx="3223260" cy="629972"/>
          </a:xfrm>
          <a:custGeom>
            <a:avLst/>
            <a:gdLst>
              <a:gd name="connsiteX0" fmla="*/ 8483306 w 12191999"/>
              <a:gd name="connsiteY0" fmla="*/ 2012087 h 2070165"/>
              <a:gd name="connsiteX1" fmla="*/ 8472009 w 12191999"/>
              <a:gd name="connsiteY1" fmla="*/ 2020481 h 2070165"/>
              <a:gd name="connsiteX2" fmla="*/ 8472009 w 12191999"/>
              <a:gd name="connsiteY2" fmla="*/ 2054055 h 2070165"/>
              <a:gd name="connsiteX3" fmla="*/ 8483306 w 12191999"/>
              <a:gd name="connsiteY3" fmla="*/ 2062449 h 2070165"/>
              <a:gd name="connsiteX4" fmla="*/ 9012984 w 12191999"/>
              <a:gd name="connsiteY4" fmla="*/ 2062449 h 2070165"/>
              <a:gd name="connsiteX5" fmla="*/ 9024281 w 12191999"/>
              <a:gd name="connsiteY5" fmla="*/ 2054055 h 2070165"/>
              <a:gd name="connsiteX6" fmla="*/ 9024281 w 12191999"/>
              <a:gd name="connsiteY6" fmla="*/ 2020481 h 2070165"/>
              <a:gd name="connsiteX7" fmla="*/ 9012984 w 12191999"/>
              <a:gd name="connsiteY7" fmla="*/ 2012087 h 2070165"/>
              <a:gd name="connsiteX8" fmla="*/ 6837698 w 12191999"/>
              <a:gd name="connsiteY8" fmla="*/ 2012087 h 2070165"/>
              <a:gd name="connsiteX9" fmla="*/ 6826401 w 12191999"/>
              <a:gd name="connsiteY9" fmla="*/ 2020481 h 2070165"/>
              <a:gd name="connsiteX10" fmla="*/ 6826401 w 12191999"/>
              <a:gd name="connsiteY10" fmla="*/ 2054055 h 2070165"/>
              <a:gd name="connsiteX11" fmla="*/ 6837698 w 12191999"/>
              <a:gd name="connsiteY11" fmla="*/ 2062449 h 2070165"/>
              <a:gd name="connsiteX12" fmla="*/ 7367375 w 12191999"/>
              <a:gd name="connsiteY12" fmla="*/ 2062449 h 2070165"/>
              <a:gd name="connsiteX13" fmla="*/ 7378673 w 12191999"/>
              <a:gd name="connsiteY13" fmla="*/ 2054055 h 2070165"/>
              <a:gd name="connsiteX14" fmla="*/ 7378673 w 12191999"/>
              <a:gd name="connsiteY14" fmla="*/ 2020481 h 2070165"/>
              <a:gd name="connsiteX15" fmla="*/ 7367375 w 12191999"/>
              <a:gd name="connsiteY15" fmla="*/ 2012087 h 2070165"/>
              <a:gd name="connsiteX16" fmla="*/ 3824872 w 12191999"/>
              <a:gd name="connsiteY16" fmla="*/ 2012087 h 2070165"/>
              <a:gd name="connsiteX17" fmla="*/ 3813574 w 12191999"/>
              <a:gd name="connsiteY17" fmla="*/ 2020481 h 2070165"/>
              <a:gd name="connsiteX18" fmla="*/ 3813574 w 12191999"/>
              <a:gd name="connsiteY18" fmla="*/ 2054055 h 2070165"/>
              <a:gd name="connsiteX19" fmla="*/ 3824872 w 12191999"/>
              <a:gd name="connsiteY19" fmla="*/ 2062449 h 2070165"/>
              <a:gd name="connsiteX20" fmla="*/ 4354548 w 12191999"/>
              <a:gd name="connsiteY20" fmla="*/ 2062449 h 2070165"/>
              <a:gd name="connsiteX21" fmla="*/ 4365844 w 12191999"/>
              <a:gd name="connsiteY21" fmla="*/ 2054055 h 2070165"/>
              <a:gd name="connsiteX22" fmla="*/ 4365844 w 12191999"/>
              <a:gd name="connsiteY22" fmla="*/ 2020481 h 2070165"/>
              <a:gd name="connsiteX23" fmla="*/ 4354548 w 12191999"/>
              <a:gd name="connsiteY23" fmla="*/ 2012087 h 2070165"/>
              <a:gd name="connsiteX24" fmla="*/ 7456345 w 12191999"/>
              <a:gd name="connsiteY24" fmla="*/ 2005374 h 2070165"/>
              <a:gd name="connsiteX25" fmla="*/ 7442092 w 12191999"/>
              <a:gd name="connsiteY25" fmla="*/ 2015965 h 2070165"/>
              <a:gd name="connsiteX26" fmla="*/ 7442092 w 12191999"/>
              <a:gd name="connsiteY26" fmla="*/ 2058322 h 2070165"/>
              <a:gd name="connsiteX27" fmla="*/ 7456345 w 12191999"/>
              <a:gd name="connsiteY27" fmla="*/ 2068912 h 2070165"/>
              <a:gd name="connsiteX28" fmla="*/ 7824762 w 12191999"/>
              <a:gd name="connsiteY28" fmla="*/ 2068912 h 2070165"/>
              <a:gd name="connsiteX29" fmla="*/ 7839015 w 12191999"/>
              <a:gd name="connsiteY29" fmla="*/ 2058322 h 2070165"/>
              <a:gd name="connsiteX30" fmla="*/ 7839015 w 12191999"/>
              <a:gd name="connsiteY30" fmla="*/ 2015965 h 2070165"/>
              <a:gd name="connsiteX31" fmla="*/ 7824762 w 12191999"/>
              <a:gd name="connsiteY31" fmla="*/ 2005374 h 2070165"/>
              <a:gd name="connsiteX32" fmla="*/ 12117009 w 12191999"/>
              <a:gd name="connsiteY32" fmla="*/ 1987528 h 2070165"/>
              <a:gd name="connsiteX33" fmla="*/ 12117009 w 12191999"/>
              <a:gd name="connsiteY33" fmla="*/ 2060362 h 2070165"/>
              <a:gd name="connsiteX34" fmla="*/ 12154265 w 12191999"/>
              <a:gd name="connsiteY34" fmla="*/ 2060362 h 2070165"/>
              <a:gd name="connsiteX35" fmla="*/ 12154265 w 12191999"/>
              <a:gd name="connsiteY35" fmla="*/ 1987528 h 2070165"/>
              <a:gd name="connsiteX36" fmla="*/ 12064227 w 12191999"/>
              <a:gd name="connsiteY36" fmla="*/ 1987528 h 2070165"/>
              <a:gd name="connsiteX37" fmla="*/ 12064227 w 12191999"/>
              <a:gd name="connsiteY37" fmla="*/ 2060362 h 2070165"/>
              <a:gd name="connsiteX38" fmla="*/ 12101484 w 12191999"/>
              <a:gd name="connsiteY38" fmla="*/ 2060362 h 2070165"/>
              <a:gd name="connsiteX39" fmla="*/ 12101484 w 12191999"/>
              <a:gd name="connsiteY39" fmla="*/ 1987528 h 2070165"/>
              <a:gd name="connsiteX40" fmla="*/ 12011446 w 12191999"/>
              <a:gd name="connsiteY40" fmla="*/ 1987528 h 2070165"/>
              <a:gd name="connsiteX41" fmla="*/ 12011446 w 12191999"/>
              <a:gd name="connsiteY41" fmla="*/ 2060362 h 2070165"/>
              <a:gd name="connsiteX42" fmla="*/ 12048702 w 12191999"/>
              <a:gd name="connsiteY42" fmla="*/ 2060362 h 2070165"/>
              <a:gd name="connsiteX43" fmla="*/ 12048702 w 12191999"/>
              <a:gd name="connsiteY43" fmla="*/ 1987528 h 2070165"/>
              <a:gd name="connsiteX44" fmla="*/ 11958667 w 12191999"/>
              <a:gd name="connsiteY44" fmla="*/ 1987528 h 2070165"/>
              <a:gd name="connsiteX45" fmla="*/ 11958667 w 12191999"/>
              <a:gd name="connsiteY45" fmla="*/ 2060362 h 2070165"/>
              <a:gd name="connsiteX46" fmla="*/ 11995923 w 12191999"/>
              <a:gd name="connsiteY46" fmla="*/ 2060362 h 2070165"/>
              <a:gd name="connsiteX47" fmla="*/ 11995923 w 12191999"/>
              <a:gd name="connsiteY47" fmla="*/ 1987528 h 2070165"/>
              <a:gd name="connsiteX48" fmla="*/ 11905885 w 12191999"/>
              <a:gd name="connsiteY48" fmla="*/ 1987528 h 2070165"/>
              <a:gd name="connsiteX49" fmla="*/ 11905885 w 12191999"/>
              <a:gd name="connsiteY49" fmla="*/ 2060362 h 2070165"/>
              <a:gd name="connsiteX50" fmla="*/ 11943142 w 12191999"/>
              <a:gd name="connsiteY50" fmla="*/ 2060362 h 2070165"/>
              <a:gd name="connsiteX51" fmla="*/ 11943142 w 12191999"/>
              <a:gd name="connsiteY51" fmla="*/ 1987528 h 2070165"/>
              <a:gd name="connsiteX52" fmla="*/ 6702656 w 12191999"/>
              <a:gd name="connsiteY52" fmla="*/ 1987528 h 2070165"/>
              <a:gd name="connsiteX53" fmla="*/ 6702656 w 12191999"/>
              <a:gd name="connsiteY53" fmla="*/ 2060362 h 2070165"/>
              <a:gd name="connsiteX54" fmla="*/ 6739886 w 12191999"/>
              <a:gd name="connsiteY54" fmla="*/ 2060362 h 2070165"/>
              <a:gd name="connsiteX55" fmla="*/ 6739886 w 12191999"/>
              <a:gd name="connsiteY55" fmla="*/ 1987528 h 2070165"/>
              <a:gd name="connsiteX56" fmla="*/ 6649915 w 12191999"/>
              <a:gd name="connsiteY56" fmla="*/ 1987528 h 2070165"/>
              <a:gd name="connsiteX57" fmla="*/ 6649915 w 12191999"/>
              <a:gd name="connsiteY57" fmla="*/ 2060362 h 2070165"/>
              <a:gd name="connsiteX58" fmla="*/ 6687144 w 12191999"/>
              <a:gd name="connsiteY58" fmla="*/ 2060362 h 2070165"/>
              <a:gd name="connsiteX59" fmla="*/ 6687144 w 12191999"/>
              <a:gd name="connsiteY59" fmla="*/ 1987528 h 2070165"/>
              <a:gd name="connsiteX60" fmla="*/ 6597173 w 12191999"/>
              <a:gd name="connsiteY60" fmla="*/ 1987528 h 2070165"/>
              <a:gd name="connsiteX61" fmla="*/ 6597173 w 12191999"/>
              <a:gd name="connsiteY61" fmla="*/ 2060362 h 2070165"/>
              <a:gd name="connsiteX62" fmla="*/ 6634402 w 12191999"/>
              <a:gd name="connsiteY62" fmla="*/ 2060362 h 2070165"/>
              <a:gd name="connsiteX63" fmla="*/ 6634402 w 12191999"/>
              <a:gd name="connsiteY63" fmla="*/ 1987528 h 2070165"/>
              <a:gd name="connsiteX64" fmla="*/ 6544431 w 12191999"/>
              <a:gd name="connsiteY64" fmla="*/ 1987528 h 2070165"/>
              <a:gd name="connsiteX65" fmla="*/ 6544431 w 12191999"/>
              <a:gd name="connsiteY65" fmla="*/ 2060362 h 2070165"/>
              <a:gd name="connsiteX66" fmla="*/ 6581659 w 12191999"/>
              <a:gd name="connsiteY66" fmla="*/ 2060362 h 2070165"/>
              <a:gd name="connsiteX67" fmla="*/ 6581659 w 12191999"/>
              <a:gd name="connsiteY67" fmla="*/ 1987528 h 2070165"/>
              <a:gd name="connsiteX68" fmla="*/ 6491689 w 12191999"/>
              <a:gd name="connsiteY68" fmla="*/ 1987528 h 2070165"/>
              <a:gd name="connsiteX69" fmla="*/ 6491689 w 12191999"/>
              <a:gd name="connsiteY69" fmla="*/ 2060362 h 2070165"/>
              <a:gd name="connsiteX70" fmla="*/ 6528917 w 12191999"/>
              <a:gd name="connsiteY70" fmla="*/ 2060362 h 2070165"/>
              <a:gd name="connsiteX71" fmla="*/ 6528917 w 12191999"/>
              <a:gd name="connsiteY71" fmla="*/ 1987528 h 2070165"/>
              <a:gd name="connsiteX72" fmla="*/ 5906817 w 12191999"/>
              <a:gd name="connsiteY72" fmla="*/ 1987528 h 2070165"/>
              <a:gd name="connsiteX73" fmla="*/ 5906817 w 12191999"/>
              <a:gd name="connsiteY73" fmla="*/ 2060362 h 2070165"/>
              <a:gd name="connsiteX74" fmla="*/ 5944045 w 12191999"/>
              <a:gd name="connsiteY74" fmla="*/ 2060362 h 2070165"/>
              <a:gd name="connsiteX75" fmla="*/ 5944045 w 12191999"/>
              <a:gd name="connsiteY75" fmla="*/ 1987528 h 2070165"/>
              <a:gd name="connsiteX76" fmla="*/ 5854075 w 12191999"/>
              <a:gd name="connsiteY76" fmla="*/ 1987528 h 2070165"/>
              <a:gd name="connsiteX77" fmla="*/ 5854075 w 12191999"/>
              <a:gd name="connsiteY77" fmla="*/ 2060362 h 2070165"/>
              <a:gd name="connsiteX78" fmla="*/ 5891303 w 12191999"/>
              <a:gd name="connsiteY78" fmla="*/ 2060362 h 2070165"/>
              <a:gd name="connsiteX79" fmla="*/ 5891303 w 12191999"/>
              <a:gd name="connsiteY79" fmla="*/ 1987528 h 2070165"/>
              <a:gd name="connsiteX80" fmla="*/ 5801332 w 12191999"/>
              <a:gd name="connsiteY80" fmla="*/ 1987528 h 2070165"/>
              <a:gd name="connsiteX81" fmla="*/ 5801332 w 12191999"/>
              <a:gd name="connsiteY81" fmla="*/ 2060362 h 2070165"/>
              <a:gd name="connsiteX82" fmla="*/ 5838561 w 12191999"/>
              <a:gd name="connsiteY82" fmla="*/ 2060362 h 2070165"/>
              <a:gd name="connsiteX83" fmla="*/ 5838561 w 12191999"/>
              <a:gd name="connsiteY83" fmla="*/ 1987528 h 2070165"/>
              <a:gd name="connsiteX84" fmla="*/ 5748590 w 12191999"/>
              <a:gd name="connsiteY84" fmla="*/ 1987528 h 2070165"/>
              <a:gd name="connsiteX85" fmla="*/ 5748590 w 12191999"/>
              <a:gd name="connsiteY85" fmla="*/ 2060362 h 2070165"/>
              <a:gd name="connsiteX86" fmla="*/ 5785819 w 12191999"/>
              <a:gd name="connsiteY86" fmla="*/ 2060362 h 2070165"/>
              <a:gd name="connsiteX87" fmla="*/ 5785819 w 12191999"/>
              <a:gd name="connsiteY87" fmla="*/ 1987528 h 2070165"/>
              <a:gd name="connsiteX88" fmla="*/ 5695848 w 12191999"/>
              <a:gd name="connsiteY88" fmla="*/ 1987528 h 2070165"/>
              <a:gd name="connsiteX89" fmla="*/ 5695848 w 12191999"/>
              <a:gd name="connsiteY89" fmla="*/ 2060362 h 2070165"/>
              <a:gd name="connsiteX90" fmla="*/ 5733078 w 12191999"/>
              <a:gd name="connsiteY90" fmla="*/ 2060362 h 2070165"/>
              <a:gd name="connsiteX91" fmla="*/ 5733078 w 12191999"/>
              <a:gd name="connsiteY91" fmla="*/ 1987528 h 2070165"/>
              <a:gd name="connsiteX92" fmla="*/ 4699491 w 12191999"/>
              <a:gd name="connsiteY92" fmla="*/ 1987528 h 2070165"/>
              <a:gd name="connsiteX93" fmla="*/ 4699491 w 12191999"/>
              <a:gd name="connsiteY93" fmla="*/ 2060362 h 2070165"/>
              <a:gd name="connsiteX94" fmla="*/ 4743820 w 12191999"/>
              <a:gd name="connsiteY94" fmla="*/ 2060362 h 2070165"/>
              <a:gd name="connsiteX95" fmla="*/ 4743820 w 12191999"/>
              <a:gd name="connsiteY95" fmla="*/ 1987528 h 2070165"/>
              <a:gd name="connsiteX96" fmla="*/ 4636694 w 12191999"/>
              <a:gd name="connsiteY96" fmla="*/ 1987528 h 2070165"/>
              <a:gd name="connsiteX97" fmla="*/ 4636694 w 12191999"/>
              <a:gd name="connsiteY97" fmla="*/ 2060362 h 2070165"/>
              <a:gd name="connsiteX98" fmla="*/ 4681020 w 12191999"/>
              <a:gd name="connsiteY98" fmla="*/ 2060362 h 2070165"/>
              <a:gd name="connsiteX99" fmla="*/ 4681020 w 12191999"/>
              <a:gd name="connsiteY99" fmla="*/ 1987528 h 2070165"/>
              <a:gd name="connsiteX100" fmla="*/ 4573897 w 12191999"/>
              <a:gd name="connsiteY100" fmla="*/ 1987528 h 2070165"/>
              <a:gd name="connsiteX101" fmla="*/ 4573897 w 12191999"/>
              <a:gd name="connsiteY101" fmla="*/ 2060362 h 2070165"/>
              <a:gd name="connsiteX102" fmla="*/ 4618223 w 12191999"/>
              <a:gd name="connsiteY102" fmla="*/ 2060362 h 2070165"/>
              <a:gd name="connsiteX103" fmla="*/ 4618223 w 12191999"/>
              <a:gd name="connsiteY103" fmla="*/ 1987528 h 2070165"/>
              <a:gd name="connsiteX104" fmla="*/ 4511099 w 12191999"/>
              <a:gd name="connsiteY104" fmla="*/ 1987528 h 2070165"/>
              <a:gd name="connsiteX105" fmla="*/ 4511099 w 12191999"/>
              <a:gd name="connsiteY105" fmla="*/ 2060362 h 2070165"/>
              <a:gd name="connsiteX106" fmla="*/ 4555424 w 12191999"/>
              <a:gd name="connsiteY106" fmla="*/ 2060362 h 2070165"/>
              <a:gd name="connsiteX107" fmla="*/ 4555424 w 12191999"/>
              <a:gd name="connsiteY107" fmla="*/ 1987528 h 2070165"/>
              <a:gd name="connsiteX108" fmla="*/ 4448302 w 12191999"/>
              <a:gd name="connsiteY108" fmla="*/ 1987528 h 2070165"/>
              <a:gd name="connsiteX109" fmla="*/ 4448302 w 12191999"/>
              <a:gd name="connsiteY109" fmla="*/ 2060362 h 2070165"/>
              <a:gd name="connsiteX110" fmla="*/ 4492627 w 12191999"/>
              <a:gd name="connsiteY110" fmla="*/ 2060362 h 2070165"/>
              <a:gd name="connsiteX111" fmla="*/ 4492627 w 12191999"/>
              <a:gd name="connsiteY111" fmla="*/ 1987528 h 2070165"/>
              <a:gd name="connsiteX112" fmla="*/ 5150487 w 12191999"/>
              <a:gd name="connsiteY112" fmla="*/ 1966428 h 2070165"/>
              <a:gd name="connsiteX113" fmla="*/ 5150487 w 12191999"/>
              <a:gd name="connsiteY113" fmla="*/ 2066081 h 2070165"/>
              <a:gd name="connsiteX114" fmla="*/ 5208929 w 12191999"/>
              <a:gd name="connsiteY114" fmla="*/ 2066081 h 2070165"/>
              <a:gd name="connsiteX115" fmla="*/ 5208929 w 12191999"/>
              <a:gd name="connsiteY115" fmla="*/ 1966428 h 2070165"/>
              <a:gd name="connsiteX116" fmla="*/ 5067695 w 12191999"/>
              <a:gd name="connsiteY116" fmla="*/ 1966428 h 2070165"/>
              <a:gd name="connsiteX117" fmla="*/ 5067695 w 12191999"/>
              <a:gd name="connsiteY117" fmla="*/ 2066081 h 2070165"/>
              <a:gd name="connsiteX118" fmla="*/ 5126136 w 12191999"/>
              <a:gd name="connsiteY118" fmla="*/ 2066081 h 2070165"/>
              <a:gd name="connsiteX119" fmla="*/ 5126136 w 12191999"/>
              <a:gd name="connsiteY119" fmla="*/ 1966428 h 2070165"/>
              <a:gd name="connsiteX120" fmla="*/ 4984899 w 12191999"/>
              <a:gd name="connsiteY120" fmla="*/ 1966428 h 2070165"/>
              <a:gd name="connsiteX121" fmla="*/ 4984899 w 12191999"/>
              <a:gd name="connsiteY121" fmla="*/ 2066081 h 2070165"/>
              <a:gd name="connsiteX122" fmla="*/ 5043342 w 12191999"/>
              <a:gd name="connsiteY122" fmla="*/ 2066081 h 2070165"/>
              <a:gd name="connsiteX123" fmla="*/ 5043342 w 12191999"/>
              <a:gd name="connsiteY123" fmla="*/ 1966428 h 2070165"/>
              <a:gd name="connsiteX124" fmla="*/ 4902107 w 12191999"/>
              <a:gd name="connsiteY124" fmla="*/ 1966428 h 2070165"/>
              <a:gd name="connsiteX125" fmla="*/ 4902107 w 12191999"/>
              <a:gd name="connsiteY125" fmla="*/ 2066081 h 2070165"/>
              <a:gd name="connsiteX126" fmla="*/ 4960549 w 12191999"/>
              <a:gd name="connsiteY126" fmla="*/ 2066081 h 2070165"/>
              <a:gd name="connsiteX127" fmla="*/ 4960549 w 12191999"/>
              <a:gd name="connsiteY127" fmla="*/ 1966428 h 2070165"/>
              <a:gd name="connsiteX128" fmla="*/ 4819315 w 12191999"/>
              <a:gd name="connsiteY128" fmla="*/ 1966428 h 2070165"/>
              <a:gd name="connsiteX129" fmla="*/ 4819315 w 12191999"/>
              <a:gd name="connsiteY129" fmla="*/ 2066081 h 2070165"/>
              <a:gd name="connsiteX130" fmla="*/ 4877755 w 12191999"/>
              <a:gd name="connsiteY130" fmla="*/ 2066081 h 2070165"/>
              <a:gd name="connsiteX131" fmla="*/ 4877755 w 12191999"/>
              <a:gd name="connsiteY131" fmla="*/ 1966428 h 2070165"/>
              <a:gd name="connsiteX132" fmla="*/ 1564956 w 12191999"/>
              <a:gd name="connsiteY132" fmla="*/ 1947382 h 2070165"/>
              <a:gd name="connsiteX133" fmla="*/ 2117227 w 12191999"/>
              <a:gd name="connsiteY133" fmla="*/ 1947382 h 2070165"/>
              <a:gd name="connsiteX134" fmla="*/ 2117227 w 12191999"/>
              <a:gd name="connsiteY134" fmla="*/ 2070165 h 2070165"/>
              <a:gd name="connsiteX135" fmla="*/ 2026883 w 12191999"/>
              <a:gd name="connsiteY135" fmla="*/ 2070165 h 2070165"/>
              <a:gd name="connsiteX136" fmla="*/ 2033332 w 12191999"/>
              <a:gd name="connsiteY136" fmla="*/ 2068180 h 2070165"/>
              <a:gd name="connsiteX137" fmla="*/ 2050628 w 12191999"/>
              <a:gd name="connsiteY137" fmla="*/ 2037156 h 2070165"/>
              <a:gd name="connsiteX138" fmla="*/ 1991576 w 12191999"/>
              <a:gd name="connsiteY138" fmla="*/ 1993281 h 2070165"/>
              <a:gd name="connsiteX139" fmla="*/ 1932523 w 12191999"/>
              <a:gd name="connsiteY139" fmla="*/ 2037156 h 2070165"/>
              <a:gd name="connsiteX140" fmla="*/ 1949820 w 12191999"/>
              <a:gd name="connsiteY140" fmla="*/ 2068180 h 2070165"/>
              <a:gd name="connsiteX141" fmla="*/ 1956269 w 12191999"/>
              <a:gd name="connsiteY141" fmla="*/ 2070165 h 2070165"/>
              <a:gd name="connsiteX142" fmla="*/ 1868601 w 12191999"/>
              <a:gd name="connsiteY142" fmla="*/ 2070165 h 2070165"/>
              <a:gd name="connsiteX143" fmla="*/ 1875051 w 12191999"/>
              <a:gd name="connsiteY143" fmla="*/ 2068180 h 2070165"/>
              <a:gd name="connsiteX144" fmla="*/ 1892346 w 12191999"/>
              <a:gd name="connsiteY144" fmla="*/ 2037156 h 2070165"/>
              <a:gd name="connsiteX145" fmla="*/ 1833294 w 12191999"/>
              <a:gd name="connsiteY145" fmla="*/ 1993281 h 2070165"/>
              <a:gd name="connsiteX146" fmla="*/ 1774242 w 12191999"/>
              <a:gd name="connsiteY146" fmla="*/ 2037156 h 2070165"/>
              <a:gd name="connsiteX147" fmla="*/ 1791538 w 12191999"/>
              <a:gd name="connsiteY147" fmla="*/ 2068180 h 2070165"/>
              <a:gd name="connsiteX148" fmla="*/ 1797987 w 12191999"/>
              <a:gd name="connsiteY148" fmla="*/ 2070165 h 2070165"/>
              <a:gd name="connsiteX149" fmla="*/ 1710320 w 12191999"/>
              <a:gd name="connsiteY149" fmla="*/ 2070165 h 2070165"/>
              <a:gd name="connsiteX150" fmla="*/ 1716769 w 12191999"/>
              <a:gd name="connsiteY150" fmla="*/ 2068180 h 2070165"/>
              <a:gd name="connsiteX151" fmla="*/ 1734065 w 12191999"/>
              <a:gd name="connsiteY151" fmla="*/ 2037156 h 2070165"/>
              <a:gd name="connsiteX152" fmla="*/ 1675013 w 12191999"/>
              <a:gd name="connsiteY152" fmla="*/ 1993281 h 2070165"/>
              <a:gd name="connsiteX153" fmla="*/ 1615960 w 12191999"/>
              <a:gd name="connsiteY153" fmla="*/ 2037156 h 2070165"/>
              <a:gd name="connsiteX154" fmla="*/ 1633257 w 12191999"/>
              <a:gd name="connsiteY154" fmla="*/ 2068180 h 2070165"/>
              <a:gd name="connsiteX155" fmla="*/ 1639706 w 12191999"/>
              <a:gd name="connsiteY155" fmla="*/ 2070165 h 2070165"/>
              <a:gd name="connsiteX156" fmla="*/ 1564956 w 12191999"/>
              <a:gd name="connsiteY156" fmla="*/ 2070165 h 2070165"/>
              <a:gd name="connsiteX157" fmla="*/ 8483306 w 12191999"/>
              <a:gd name="connsiteY157" fmla="*/ 1910593 h 2070165"/>
              <a:gd name="connsiteX158" fmla="*/ 8472009 w 12191999"/>
              <a:gd name="connsiteY158" fmla="*/ 1918986 h 2070165"/>
              <a:gd name="connsiteX159" fmla="*/ 8472009 w 12191999"/>
              <a:gd name="connsiteY159" fmla="*/ 1952560 h 2070165"/>
              <a:gd name="connsiteX160" fmla="*/ 8483306 w 12191999"/>
              <a:gd name="connsiteY160" fmla="*/ 1960954 h 2070165"/>
              <a:gd name="connsiteX161" fmla="*/ 9012984 w 12191999"/>
              <a:gd name="connsiteY161" fmla="*/ 1960954 h 2070165"/>
              <a:gd name="connsiteX162" fmla="*/ 9024281 w 12191999"/>
              <a:gd name="connsiteY162" fmla="*/ 1952560 h 2070165"/>
              <a:gd name="connsiteX163" fmla="*/ 9024281 w 12191999"/>
              <a:gd name="connsiteY163" fmla="*/ 1918986 h 2070165"/>
              <a:gd name="connsiteX164" fmla="*/ 9012984 w 12191999"/>
              <a:gd name="connsiteY164" fmla="*/ 1910593 h 2070165"/>
              <a:gd name="connsiteX165" fmla="*/ 6837698 w 12191999"/>
              <a:gd name="connsiteY165" fmla="*/ 1910593 h 2070165"/>
              <a:gd name="connsiteX166" fmla="*/ 6826401 w 12191999"/>
              <a:gd name="connsiteY166" fmla="*/ 1918986 h 2070165"/>
              <a:gd name="connsiteX167" fmla="*/ 6826401 w 12191999"/>
              <a:gd name="connsiteY167" fmla="*/ 1952560 h 2070165"/>
              <a:gd name="connsiteX168" fmla="*/ 6837698 w 12191999"/>
              <a:gd name="connsiteY168" fmla="*/ 1960954 h 2070165"/>
              <a:gd name="connsiteX169" fmla="*/ 7367375 w 12191999"/>
              <a:gd name="connsiteY169" fmla="*/ 1960954 h 2070165"/>
              <a:gd name="connsiteX170" fmla="*/ 7378673 w 12191999"/>
              <a:gd name="connsiteY170" fmla="*/ 1952560 h 2070165"/>
              <a:gd name="connsiteX171" fmla="*/ 7378673 w 12191999"/>
              <a:gd name="connsiteY171" fmla="*/ 1918986 h 2070165"/>
              <a:gd name="connsiteX172" fmla="*/ 7367375 w 12191999"/>
              <a:gd name="connsiteY172" fmla="*/ 1910593 h 2070165"/>
              <a:gd name="connsiteX173" fmla="*/ 3824872 w 12191999"/>
              <a:gd name="connsiteY173" fmla="*/ 1910593 h 2070165"/>
              <a:gd name="connsiteX174" fmla="*/ 3813574 w 12191999"/>
              <a:gd name="connsiteY174" fmla="*/ 1918986 h 2070165"/>
              <a:gd name="connsiteX175" fmla="*/ 3813574 w 12191999"/>
              <a:gd name="connsiteY175" fmla="*/ 1952560 h 2070165"/>
              <a:gd name="connsiteX176" fmla="*/ 3824872 w 12191999"/>
              <a:gd name="connsiteY176" fmla="*/ 1960954 h 2070165"/>
              <a:gd name="connsiteX177" fmla="*/ 4354548 w 12191999"/>
              <a:gd name="connsiteY177" fmla="*/ 1960954 h 2070165"/>
              <a:gd name="connsiteX178" fmla="*/ 4365844 w 12191999"/>
              <a:gd name="connsiteY178" fmla="*/ 1952560 h 2070165"/>
              <a:gd name="connsiteX179" fmla="*/ 4365844 w 12191999"/>
              <a:gd name="connsiteY179" fmla="*/ 1918986 h 2070165"/>
              <a:gd name="connsiteX180" fmla="*/ 4354548 w 12191999"/>
              <a:gd name="connsiteY180" fmla="*/ 1910593 h 2070165"/>
              <a:gd name="connsiteX181" fmla="*/ 5565925 w 12191999"/>
              <a:gd name="connsiteY181" fmla="*/ 1907512 h 2070165"/>
              <a:gd name="connsiteX182" fmla="*/ 5565925 w 12191999"/>
              <a:gd name="connsiteY182" fmla="*/ 2007165 h 2070165"/>
              <a:gd name="connsiteX183" fmla="*/ 5624365 w 12191999"/>
              <a:gd name="connsiteY183" fmla="*/ 2007165 h 2070165"/>
              <a:gd name="connsiteX184" fmla="*/ 5624365 w 12191999"/>
              <a:gd name="connsiteY184" fmla="*/ 1907512 h 2070165"/>
              <a:gd name="connsiteX185" fmla="*/ 5483131 w 12191999"/>
              <a:gd name="connsiteY185" fmla="*/ 1907512 h 2070165"/>
              <a:gd name="connsiteX186" fmla="*/ 5483131 w 12191999"/>
              <a:gd name="connsiteY186" fmla="*/ 2007165 h 2070165"/>
              <a:gd name="connsiteX187" fmla="*/ 5541572 w 12191999"/>
              <a:gd name="connsiteY187" fmla="*/ 2007165 h 2070165"/>
              <a:gd name="connsiteX188" fmla="*/ 5541572 w 12191999"/>
              <a:gd name="connsiteY188" fmla="*/ 1907512 h 2070165"/>
              <a:gd name="connsiteX189" fmla="*/ 5400338 w 12191999"/>
              <a:gd name="connsiteY189" fmla="*/ 1907512 h 2070165"/>
              <a:gd name="connsiteX190" fmla="*/ 5400338 w 12191999"/>
              <a:gd name="connsiteY190" fmla="*/ 2007165 h 2070165"/>
              <a:gd name="connsiteX191" fmla="*/ 5458778 w 12191999"/>
              <a:gd name="connsiteY191" fmla="*/ 2007165 h 2070165"/>
              <a:gd name="connsiteX192" fmla="*/ 5458778 w 12191999"/>
              <a:gd name="connsiteY192" fmla="*/ 1907512 h 2070165"/>
              <a:gd name="connsiteX193" fmla="*/ 5317545 w 12191999"/>
              <a:gd name="connsiteY193" fmla="*/ 1907512 h 2070165"/>
              <a:gd name="connsiteX194" fmla="*/ 5317545 w 12191999"/>
              <a:gd name="connsiteY194" fmla="*/ 2007165 h 2070165"/>
              <a:gd name="connsiteX195" fmla="*/ 5375987 w 12191999"/>
              <a:gd name="connsiteY195" fmla="*/ 2007165 h 2070165"/>
              <a:gd name="connsiteX196" fmla="*/ 5375987 w 12191999"/>
              <a:gd name="connsiteY196" fmla="*/ 1907512 h 2070165"/>
              <a:gd name="connsiteX197" fmla="*/ 5234751 w 12191999"/>
              <a:gd name="connsiteY197" fmla="*/ 1907512 h 2070165"/>
              <a:gd name="connsiteX198" fmla="*/ 5234751 w 12191999"/>
              <a:gd name="connsiteY198" fmla="*/ 2007165 h 2070165"/>
              <a:gd name="connsiteX199" fmla="*/ 5293192 w 12191999"/>
              <a:gd name="connsiteY199" fmla="*/ 2007165 h 2070165"/>
              <a:gd name="connsiteX200" fmla="*/ 5293192 w 12191999"/>
              <a:gd name="connsiteY200" fmla="*/ 1907512 h 2070165"/>
              <a:gd name="connsiteX201" fmla="*/ 9805043 w 12191999"/>
              <a:gd name="connsiteY201" fmla="*/ 1907170 h 2070165"/>
              <a:gd name="connsiteX202" fmla="*/ 9805043 w 12191999"/>
              <a:gd name="connsiteY202" fmla="*/ 2030795 h 2070165"/>
              <a:gd name="connsiteX203" fmla="*/ 9890562 w 12191999"/>
              <a:gd name="connsiteY203" fmla="*/ 2030795 h 2070165"/>
              <a:gd name="connsiteX204" fmla="*/ 9890562 w 12191999"/>
              <a:gd name="connsiteY204" fmla="*/ 1907170 h 2070165"/>
              <a:gd name="connsiteX205" fmla="*/ 46834 w 12191999"/>
              <a:gd name="connsiteY205" fmla="*/ 1907170 h 2070165"/>
              <a:gd name="connsiteX206" fmla="*/ 46834 w 12191999"/>
              <a:gd name="connsiteY206" fmla="*/ 2030795 h 2070165"/>
              <a:gd name="connsiteX207" fmla="*/ 132354 w 12191999"/>
              <a:gd name="connsiteY207" fmla="*/ 2030795 h 2070165"/>
              <a:gd name="connsiteX208" fmla="*/ 132354 w 12191999"/>
              <a:gd name="connsiteY208" fmla="*/ 1907170 h 2070165"/>
              <a:gd name="connsiteX209" fmla="*/ 9444482 w 12191999"/>
              <a:gd name="connsiteY209" fmla="*/ 1901206 h 2070165"/>
              <a:gd name="connsiteX210" fmla="*/ 9444482 w 12191999"/>
              <a:gd name="connsiteY210" fmla="*/ 1993558 h 2070165"/>
              <a:gd name="connsiteX211" fmla="*/ 9643306 w 12191999"/>
              <a:gd name="connsiteY211" fmla="*/ 1993558 h 2070165"/>
              <a:gd name="connsiteX212" fmla="*/ 9643306 w 12191999"/>
              <a:gd name="connsiteY212" fmla="*/ 1901206 h 2070165"/>
              <a:gd name="connsiteX213" fmla="*/ 9171376 w 12191999"/>
              <a:gd name="connsiteY213" fmla="*/ 1901206 h 2070165"/>
              <a:gd name="connsiteX214" fmla="*/ 9171376 w 12191999"/>
              <a:gd name="connsiteY214" fmla="*/ 1993558 h 2070165"/>
              <a:gd name="connsiteX215" fmla="*/ 9370200 w 12191999"/>
              <a:gd name="connsiteY215" fmla="*/ 1993558 h 2070165"/>
              <a:gd name="connsiteX216" fmla="*/ 9370200 w 12191999"/>
              <a:gd name="connsiteY216" fmla="*/ 1901206 h 2070165"/>
              <a:gd name="connsiteX217" fmla="*/ 2868734 w 12191999"/>
              <a:gd name="connsiteY217" fmla="*/ 1898580 h 2070165"/>
              <a:gd name="connsiteX218" fmla="*/ 2804611 w 12191999"/>
              <a:gd name="connsiteY218" fmla="*/ 1946222 h 2070165"/>
              <a:gd name="connsiteX219" fmla="*/ 2868734 w 12191999"/>
              <a:gd name="connsiteY219" fmla="*/ 1993864 h 2070165"/>
              <a:gd name="connsiteX220" fmla="*/ 2932855 w 12191999"/>
              <a:gd name="connsiteY220" fmla="*/ 1946222 h 2070165"/>
              <a:gd name="connsiteX221" fmla="*/ 2868734 w 12191999"/>
              <a:gd name="connsiteY221" fmla="*/ 1898580 h 2070165"/>
              <a:gd name="connsiteX222" fmla="*/ 2589672 w 12191999"/>
              <a:gd name="connsiteY222" fmla="*/ 1895650 h 2070165"/>
              <a:gd name="connsiteX223" fmla="*/ 2525550 w 12191999"/>
              <a:gd name="connsiteY223" fmla="*/ 1943292 h 2070165"/>
              <a:gd name="connsiteX224" fmla="*/ 2589672 w 12191999"/>
              <a:gd name="connsiteY224" fmla="*/ 1990933 h 2070165"/>
              <a:gd name="connsiteX225" fmla="*/ 2653794 w 12191999"/>
              <a:gd name="connsiteY225" fmla="*/ 1943292 h 2070165"/>
              <a:gd name="connsiteX226" fmla="*/ 2589672 w 12191999"/>
              <a:gd name="connsiteY226" fmla="*/ 1895650 h 2070165"/>
              <a:gd name="connsiteX227" fmla="*/ 7456345 w 12191999"/>
              <a:gd name="connsiteY227" fmla="*/ 1877325 h 2070165"/>
              <a:gd name="connsiteX228" fmla="*/ 7442092 w 12191999"/>
              <a:gd name="connsiteY228" fmla="*/ 1887915 h 2070165"/>
              <a:gd name="connsiteX229" fmla="*/ 7442092 w 12191999"/>
              <a:gd name="connsiteY229" fmla="*/ 1930273 h 2070165"/>
              <a:gd name="connsiteX230" fmla="*/ 7456345 w 12191999"/>
              <a:gd name="connsiteY230" fmla="*/ 1940863 h 2070165"/>
              <a:gd name="connsiteX231" fmla="*/ 7824762 w 12191999"/>
              <a:gd name="connsiteY231" fmla="*/ 1940863 h 2070165"/>
              <a:gd name="connsiteX232" fmla="*/ 7839015 w 12191999"/>
              <a:gd name="connsiteY232" fmla="*/ 1930273 h 2070165"/>
              <a:gd name="connsiteX233" fmla="*/ 7839015 w 12191999"/>
              <a:gd name="connsiteY233" fmla="*/ 1887915 h 2070165"/>
              <a:gd name="connsiteX234" fmla="*/ 7824762 w 12191999"/>
              <a:gd name="connsiteY234" fmla="*/ 1877325 h 2070165"/>
              <a:gd name="connsiteX235" fmla="*/ 12117009 w 12191999"/>
              <a:gd name="connsiteY235" fmla="*/ 1861979 h 2070165"/>
              <a:gd name="connsiteX236" fmla="*/ 12117009 w 12191999"/>
              <a:gd name="connsiteY236" fmla="*/ 1934814 h 2070165"/>
              <a:gd name="connsiteX237" fmla="*/ 12154265 w 12191999"/>
              <a:gd name="connsiteY237" fmla="*/ 1934814 h 2070165"/>
              <a:gd name="connsiteX238" fmla="*/ 12154265 w 12191999"/>
              <a:gd name="connsiteY238" fmla="*/ 1861979 h 2070165"/>
              <a:gd name="connsiteX239" fmla="*/ 12064227 w 12191999"/>
              <a:gd name="connsiteY239" fmla="*/ 1861979 h 2070165"/>
              <a:gd name="connsiteX240" fmla="*/ 12064227 w 12191999"/>
              <a:gd name="connsiteY240" fmla="*/ 1934814 h 2070165"/>
              <a:gd name="connsiteX241" fmla="*/ 12101484 w 12191999"/>
              <a:gd name="connsiteY241" fmla="*/ 1934814 h 2070165"/>
              <a:gd name="connsiteX242" fmla="*/ 12101484 w 12191999"/>
              <a:gd name="connsiteY242" fmla="*/ 1861979 h 2070165"/>
              <a:gd name="connsiteX243" fmla="*/ 12011446 w 12191999"/>
              <a:gd name="connsiteY243" fmla="*/ 1861979 h 2070165"/>
              <a:gd name="connsiteX244" fmla="*/ 12011446 w 12191999"/>
              <a:gd name="connsiteY244" fmla="*/ 1934814 h 2070165"/>
              <a:gd name="connsiteX245" fmla="*/ 12048702 w 12191999"/>
              <a:gd name="connsiteY245" fmla="*/ 1934814 h 2070165"/>
              <a:gd name="connsiteX246" fmla="*/ 12048702 w 12191999"/>
              <a:gd name="connsiteY246" fmla="*/ 1861979 h 2070165"/>
              <a:gd name="connsiteX247" fmla="*/ 11958667 w 12191999"/>
              <a:gd name="connsiteY247" fmla="*/ 1861979 h 2070165"/>
              <a:gd name="connsiteX248" fmla="*/ 11958667 w 12191999"/>
              <a:gd name="connsiteY248" fmla="*/ 1934814 h 2070165"/>
              <a:gd name="connsiteX249" fmla="*/ 11995923 w 12191999"/>
              <a:gd name="connsiteY249" fmla="*/ 1934814 h 2070165"/>
              <a:gd name="connsiteX250" fmla="*/ 11995923 w 12191999"/>
              <a:gd name="connsiteY250" fmla="*/ 1861979 h 2070165"/>
              <a:gd name="connsiteX251" fmla="*/ 11905885 w 12191999"/>
              <a:gd name="connsiteY251" fmla="*/ 1861979 h 2070165"/>
              <a:gd name="connsiteX252" fmla="*/ 11905885 w 12191999"/>
              <a:gd name="connsiteY252" fmla="*/ 1934814 h 2070165"/>
              <a:gd name="connsiteX253" fmla="*/ 11943142 w 12191999"/>
              <a:gd name="connsiteY253" fmla="*/ 1934814 h 2070165"/>
              <a:gd name="connsiteX254" fmla="*/ 11943142 w 12191999"/>
              <a:gd name="connsiteY254" fmla="*/ 1861979 h 2070165"/>
              <a:gd name="connsiteX255" fmla="*/ 6702656 w 12191999"/>
              <a:gd name="connsiteY255" fmla="*/ 1861979 h 2070165"/>
              <a:gd name="connsiteX256" fmla="*/ 6702656 w 12191999"/>
              <a:gd name="connsiteY256" fmla="*/ 1934814 h 2070165"/>
              <a:gd name="connsiteX257" fmla="*/ 6739886 w 12191999"/>
              <a:gd name="connsiteY257" fmla="*/ 1934814 h 2070165"/>
              <a:gd name="connsiteX258" fmla="*/ 6739886 w 12191999"/>
              <a:gd name="connsiteY258" fmla="*/ 1861979 h 2070165"/>
              <a:gd name="connsiteX259" fmla="*/ 6649915 w 12191999"/>
              <a:gd name="connsiteY259" fmla="*/ 1861979 h 2070165"/>
              <a:gd name="connsiteX260" fmla="*/ 6649915 w 12191999"/>
              <a:gd name="connsiteY260" fmla="*/ 1934814 h 2070165"/>
              <a:gd name="connsiteX261" fmla="*/ 6687144 w 12191999"/>
              <a:gd name="connsiteY261" fmla="*/ 1934814 h 2070165"/>
              <a:gd name="connsiteX262" fmla="*/ 6687144 w 12191999"/>
              <a:gd name="connsiteY262" fmla="*/ 1861979 h 2070165"/>
              <a:gd name="connsiteX263" fmla="*/ 6597173 w 12191999"/>
              <a:gd name="connsiteY263" fmla="*/ 1861979 h 2070165"/>
              <a:gd name="connsiteX264" fmla="*/ 6597173 w 12191999"/>
              <a:gd name="connsiteY264" fmla="*/ 1934814 h 2070165"/>
              <a:gd name="connsiteX265" fmla="*/ 6634402 w 12191999"/>
              <a:gd name="connsiteY265" fmla="*/ 1934814 h 2070165"/>
              <a:gd name="connsiteX266" fmla="*/ 6634402 w 12191999"/>
              <a:gd name="connsiteY266" fmla="*/ 1861979 h 2070165"/>
              <a:gd name="connsiteX267" fmla="*/ 6544431 w 12191999"/>
              <a:gd name="connsiteY267" fmla="*/ 1861979 h 2070165"/>
              <a:gd name="connsiteX268" fmla="*/ 6544431 w 12191999"/>
              <a:gd name="connsiteY268" fmla="*/ 1934814 h 2070165"/>
              <a:gd name="connsiteX269" fmla="*/ 6581659 w 12191999"/>
              <a:gd name="connsiteY269" fmla="*/ 1934814 h 2070165"/>
              <a:gd name="connsiteX270" fmla="*/ 6581659 w 12191999"/>
              <a:gd name="connsiteY270" fmla="*/ 1861979 h 2070165"/>
              <a:gd name="connsiteX271" fmla="*/ 6491689 w 12191999"/>
              <a:gd name="connsiteY271" fmla="*/ 1861979 h 2070165"/>
              <a:gd name="connsiteX272" fmla="*/ 6491689 w 12191999"/>
              <a:gd name="connsiteY272" fmla="*/ 1934814 h 2070165"/>
              <a:gd name="connsiteX273" fmla="*/ 6528917 w 12191999"/>
              <a:gd name="connsiteY273" fmla="*/ 1934814 h 2070165"/>
              <a:gd name="connsiteX274" fmla="*/ 6528917 w 12191999"/>
              <a:gd name="connsiteY274" fmla="*/ 1861979 h 2070165"/>
              <a:gd name="connsiteX275" fmla="*/ 5906817 w 12191999"/>
              <a:gd name="connsiteY275" fmla="*/ 1861979 h 2070165"/>
              <a:gd name="connsiteX276" fmla="*/ 5906817 w 12191999"/>
              <a:gd name="connsiteY276" fmla="*/ 1934814 h 2070165"/>
              <a:gd name="connsiteX277" fmla="*/ 5944045 w 12191999"/>
              <a:gd name="connsiteY277" fmla="*/ 1934814 h 2070165"/>
              <a:gd name="connsiteX278" fmla="*/ 5944045 w 12191999"/>
              <a:gd name="connsiteY278" fmla="*/ 1861979 h 2070165"/>
              <a:gd name="connsiteX279" fmla="*/ 5854075 w 12191999"/>
              <a:gd name="connsiteY279" fmla="*/ 1861979 h 2070165"/>
              <a:gd name="connsiteX280" fmla="*/ 5854075 w 12191999"/>
              <a:gd name="connsiteY280" fmla="*/ 1934814 h 2070165"/>
              <a:gd name="connsiteX281" fmla="*/ 5891303 w 12191999"/>
              <a:gd name="connsiteY281" fmla="*/ 1934814 h 2070165"/>
              <a:gd name="connsiteX282" fmla="*/ 5891303 w 12191999"/>
              <a:gd name="connsiteY282" fmla="*/ 1861979 h 2070165"/>
              <a:gd name="connsiteX283" fmla="*/ 5801332 w 12191999"/>
              <a:gd name="connsiteY283" fmla="*/ 1861979 h 2070165"/>
              <a:gd name="connsiteX284" fmla="*/ 5801332 w 12191999"/>
              <a:gd name="connsiteY284" fmla="*/ 1934814 h 2070165"/>
              <a:gd name="connsiteX285" fmla="*/ 5838561 w 12191999"/>
              <a:gd name="connsiteY285" fmla="*/ 1934814 h 2070165"/>
              <a:gd name="connsiteX286" fmla="*/ 5838561 w 12191999"/>
              <a:gd name="connsiteY286" fmla="*/ 1861979 h 2070165"/>
              <a:gd name="connsiteX287" fmla="*/ 5748590 w 12191999"/>
              <a:gd name="connsiteY287" fmla="*/ 1861979 h 2070165"/>
              <a:gd name="connsiteX288" fmla="*/ 5748590 w 12191999"/>
              <a:gd name="connsiteY288" fmla="*/ 1934814 h 2070165"/>
              <a:gd name="connsiteX289" fmla="*/ 5785819 w 12191999"/>
              <a:gd name="connsiteY289" fmla="*/ 1934814 h 2070165"/>
              <a:gd name="connsiteX290" fmla="*/ 5785819 w 12191999"/>
              <a:gd name="connsiteY290" fmla="*/ 1861979 h 2070165"/>
              <a:gd name="connsiteX291" fmla="*/ 5695848 w 12191999"/>
              <a:gd name="connsiteY291" fmla="*/ 1861979 h 2070165"/>
              <a:gd name="connsiteX292" fmla="*/ 5695848 w 12191999"/>
              <a:gd name="connsiteY292" fmla="*/ 1934814 h 2070165"/>
              <a:gd name="connsiteX293" fmla="*/ 5733078 w 12191999"/>
              <a:gd name="connsiteY293" fmla="*/ 1934814 h 2070165"/>
              <a:gd name="connsiteX294" fmla="*/ 5733078 w 12191999"/>
              <a:gd name="connsiteY294" fmla="*/ 1861979 h 2070165"/>
              <a:gd name="connsiteX295" fmla="*/ 4699491 w 12191999"/>
              <a:gd name="connsiteY295" fmla="*/ 1861979 h 2070165"/>
              <a:gd name="connsiteX296" fmla="*/ 4699491 w 12191999"/>
              <a:gd name="connsiteY296" fmla="*/ 1934814 h 2070165"/>
              <a:gd name="connsiteX297" fmla="*/ 4743820 w 12191999"/>
              <a:gd name="connsiteY297" fmla="*/ 1934814 h 2070165"/>
              <a:gd name="connsiteX298" fmla="*/ 4743820 w 12191999"/>
              <a:gd name="connsiteY298" fmla="*/ 1861979 h 2070165"/>
              <a:gd name="connsiteX299" fmla="*/ 4636694 w 12191999"/>
              <a:gd name="connsiteY299" fmla="*/ 1861979 h 2070165"/>
              <a:gd name="connsiteX300" fmla="*/ 4636694 w 12191999"/>
              <a:gd name="connsiteY300" fmla="*/ 1934814 h 2070165"/>
              <a:gd name="connsiteX301" fmla="*/ 4681020 w 12191999"/>
              <a:gd name="connsiteY301" fmla="*/ 1934814 h 2070165"/>
              <a:gd name="connsiteX302" fmla="*/ 4681020 w 12191999"/>
              <a:gd name="connsiteY302" fmla="*/ 1861979 h 2070165"/>
              <a:gd name="connsiteX303" fmla="*/ 4573897 w 12191999"/>
              <a:gd name="connsiteY303" fmla="*/ 1861979 h 2070165"/>
              <a:gd name="connsiteX304" fmla="*/ 4573897 w 12191999"/>
              <a:gd name="connsiteY304" fmla="*/ 1934814 h 2070165"/>
              <a:gd name="connsiteX305" fmla="*/ 4618223 w 12191999"/>
              <a:gd name="connsiteY305" fmla="*/ 1934814 h 2070165"/>
              <a:gd name="connsiteX306" fmla="*/ 4618223 w 12191999"/>
              <a:gd name="connsiteY306" fmla="*/ 1861979 h 2070165"/>
              <a:gd name="connsiteX307" fmla="*/ 4511099 w 12191999"/>
              <a:gd name="connsiteY307" fmla="*/ 1861979 h 2070165"/>
              <a:gd name="connsiteX308" fmla="*/ 4511099 w 12191999"/>
              <a:gd name="connsiteY308" fmla="*/ 1934814 h 2070165"/>
              <a:gd name="connsiteX309" fmla="*/ 4555424 w 12191999"/>
              <a:gd name="connsiteY309" fmla="*/ 1934814 h 2070165"/>
              <a:gd name="connsiteX310" fmla="*/ 4555424 w 12191999"/>
              <a:gd name="connsiteY310" fmla="*/ 1861979 h 2070165"/>
              <a:gd name="connsiteX311" fmla="*/ 4448302 w 12191999"/>
              <a:gd name="connsiteY311" fmla="*/ 1861979 h 2070165"/>
              <a:gd name="connsiteX312" fmla="*/ 4448302 w 12191999"/>
              <a:gd name="connsiteY312" fmla="*/ 1934814 h 2070165"/>
              <a:gd name="connsiteX313" fmla="*/ 4492627 w 12191999"/>
              <a:gd name="connsiteY313" fmla="*/ 1934814 h 2070165"/>
              <a:gd name="connsiteX314" fmla="*/ 4492627 w 12191999"/>
              <a:gd name="connsiteY314" fmla="*/ 1861979 h 2070165"/>
              <a:gd name="connsiteX315" fmla="*/ 5150487 w 12191999"/>
              <a:gd name="connsiteY315" fmla="*/ 1848597 h 2070165"/>
              <a:gd name="connsiteX316" fmla="*/ 5150487 w 12191999"/>
              <a:gd name="connsiteY316" fmla="*/ 1948250 h 2070165"/>
              <a:gd name="connsiteX317" fmla="*/ 5208929 w 12191999"/>
              <a:gd name="connsiteY317" fmla="*/ 1948250 h 2070165"/>
              <a:gd name="connsiteX318" fmla="*/ 5208929 w 12191999"/>
              <a:gd name="connsiteY318" fmla="*/ 1848597 h 2070165"/>
              <a:gd name="connsiteX319" fmla="*/ 5067695 w 12191999"/>
              <a:gd name="connsiteY319" fmla="*/ 1848597 h 2070165"/>
              <a:gd name="connsiteX320" fmla="*/ 5067695 w 12191999"/>
              <a:gd name="connsiteY320" fmla="*/ 1948250 h 2070165"/>
              <a:gd name="connsiteX321" fmla="*/ 5126136 w 12191999"/>
              <a:gd name="connsiteY321" fmla="*/ 1948250 h 2070165"/>
              <a:gd name="connsiteX322" fmla="*/ 5126136 w 12191999"/>
              <a:gd name="connsiteY322" fmla="*/ 1848597 h 2070165"/>
              <a:gd name="connsiteX323" fmla="*/ 4984899 w 12191999"/>
              <a:gd name="connsiteY323" fmla="*/ 1848597 h 2070165"/>
              <a:gd name="connsiteX324" fmla="*/ 4984899 w 12191999"/>
              <a:gd name="connsiteY324" fmla="*/ 1948250 h 2070165"/>
              <a:gd name="connsiteX325" fmla="*/ 5043342 w 12191999"/>
              <a:gd name="connsiteY325" fmla="*/ 1948250 h 2070165"/>
              <a:gd name="connsiteX326" fmla="*/ 5043342 w 12191999"/>
              <a:gd name="connsiteY326" fmla="*/ 1848597 h 2070165"/>
              <a:gd name="connsiteX327" fmla="*/ 4902107 w 12191999"/>
              <a:gd name="connsiteY327" fmla="*/ 1848597 h 2070165"/>
              <a:gd name="connsiteX328" fmla="*/ 4902107 w 12191999"/>
              <a:gd name="connsiteY328" fmla="*/ 1948250 h 2070165"/>
              <a:gd name="connsiteX329" fmla="*/ 4960549 w 12191999"/>
              <a:gd name="connsiteY329" fmla="*/ 1948250 h 2070165"/>
              <a:gd name="connsiteX330" fmla="*/ 4960549 w 12191999"/>
              <a:gd name="connsiteY330" fmla="*/ 1848597 h 2070165"/>
              <a:gd name="connsiteX331" fmla="*/ 4819315 w 12191999"/>
              <a:gd name="connsiteY331" fmla="*/ 1848597 h 2070165"/>
              <a:gd name="connsiteX332" fmla="*/ 4819315 w 12191999"/>
              <a:gd name="connsiteY332" fmla="*/ 1948250 h 2070165"/>
              <a:gd name="connsiteX333" fmla="*/ 4877755 w 12191999"/>
              <a:gd name="connsiteY333" fmla="*/ 1948250 h 2070165"/>
              <a:gd name="connsiteX334" fmla="*/ 4877755 w 12191999"/>
              <a:gd name="connsiteY334" fmla="*/ 1848597 h 2070165"/>
              <a:gd name="connsiteX335" fmla="*/ 6351644 w 12191999"/>
              <a:gd name="connsiteY335" fmla="*/ 1841443 h 2070165"/>
              <a:gd name="connsiteX336" fmla="*/ 6351644 w 12191999"/>
              <a:gd name="connsiteY336" fmla="*/ 1941096 h 2070165"/>
              <a:gd name="connsiteX337" fmla="*/ 6410085 w 12191999"/>
              <a:gd name="connsiteY337" fmla="*/ 1941096 h 2070165"/>
              <a:gd name="connsiteX338" fmla="*/ 6410085 w 12191999"/>
              <a:gd name="connsiteY338" fmla="*/ 1841443 h 2070165"/>
              <a:gd name="connsiteX339" fmla="*/ 6268849 w 12191999"/>
              <a:gd name="connsiteY339" fmla="*/ 1841443 h 2070165"/>
              <a:gd name="connsiteX340" fmla="*/ 6268849 w 12191999"/>
              <a:gd name="connsiteY340" fmla="*/ 1941096 h 2070165"/>
              <a:gd name="connsiteX341" fmla="*/ 6327291 w 12191999"/>
              <a:gd name="connsiteY341" fmla="*/ 1941096 h 2070165"/>
              <a:gd name="connsiteX342" fmla="*/ 6327291 w 12191999"/>
              <a:gd name="connsiteY342" fmla="*/ 1841443 h 2070165"/>
              <a:gd name="connsiteX343" fmla="*/ 6186056 w 12191999"/>
              <a:gd name="connsiteY343" fmla="*/ 1841443 h 2070165"/>
              <a:gd name="connsiteX344" fmla="*/ 6186056 w 12191999"/>
              <a:gd name="connsiteY344" fmla="*/ 1941096 h 2070165"/>
              <a:gd name="connsiteX345" fmla="*/ 6244498 w 12191999"/>
              <a:gd name="connsiteY345" fmla="*/ 1941096 h 2070165"/>
              <a:gd name="connsiteX346" fmla="*/ 6244498 w 12191999"/>
              <a:gd name="connsiteY346" fmla="*/ 1841443 h 2070165"/>
              <a:gd name="connsiteX347" fmla="*/ 6103264 w 12191999"/>
              <a:gd name="connsiteY347" fmla="*/ 1841443 h 2070165"/>
              <a:gd name="connsiteX348" fmla="*/ 6103264 w 12191999"/>
              <a:gd name="connsiteY348" fmla="*/ 1941096 h 2070165"/>
              <a:gd name="connsiteX349" fmla="*/ 6161704 w 12191999"/>
              <a:gd name="connsiteY349" fmla="*/ 1941096 h 2070165"/>
              <a:gd name="connsiteX350" fmla="*/ 6161704 w 12191999"/>
              <a:gd name="connsiteY350" fmla="*/ 1841443 h 2070165"/>
              <a:gd name="connsiteX351" fmla="*/ 6020469 w 12191999"/>
              <a:gd name="connsiteY351" fmla="*/ 1841443 h 2070165"/>
              <a:gd name="connsiteX352" fmla="*/ 6020469 w 12191999"/>
              <a:gd name="connsiteY352" fmla="*/ 1941096 h 2070165"/>
              <a:gd name="connsiteX353" fmla="*/ 6078911 w 12191999"/>
              <a:gd name="connsiteY353" fmla="*/ 1941096 h 2070165"/>
              <a:gd name="connsiteX354" fmla="*/ 6078911 w 12191999"/>
              <a:gd name="connsiteY354" fmla="*/ 1841443 h 2070165"/>
              <a:gd name="connsiteX355" fmla="*/ 8483306 w 12191999"/>
              <a:gd name="connsiteY355" fmla="*/ 1809097 h 2070165"/>
              <a:gd name="connsiteX356" fmla="*/ 8472009 w 12191999"/>
              <a:gd name="connsiteY356" fmla="*/ 1817491 h 2070165"/>
              <a:gd name="connsiteX357" fmla="*/ 8472009 w 12191999"/>
              <a:gd name="connsiteY357" fmla="*/ 1851065 h 2070165"/>
              <a:gd name="connsiteX358" fmla="*/ 8483306 w 12191999"/>
              <a:gd name="connsiteY358" fmla="*/ 1859459 h 2070165"/>
              <a:gd name="connsiteX359" fmla="*/ 9012984 w 12191999"/>
              <a:gd name="connsiteY359" fmla="*/ 1859459 h 2070165"/>
              <a:gd name="connsiteX360" fmla="*/ 9024281 w 12191999"/>
              <a:gd name="connsiteY360" fmla="*/ 1851065 h 2070165"/>
              <a:gd name="connsiteX361" fmla="*/ 9024281 w 12191999"/>
              <a:gd name="connsiteY361" fmla="*/ 1817491 h 2070165"/>
              <a:gd name="connsiteX362" fmla="*/ 9012984 w 12191999"/>
              <a:gd name="connsiteY362" fmla="*/ 1809097 h 2070165"/>
              <a:gd name="connsiteX363" fmla="*/ 6837698 w 12191999"/>
              <a:gd name="connsiteY363" fmla="*/ 1809097 h 2070165"/>
              <a:gd name="connsiteX364" fmla="*/ 6826401 w 12191999"/>
              <a:gd name="connsiteY364" fmla="*/ 1817491 h 2070165"/>
              <a:gd name="connsiteX365" fmla="*/ 6826401 w 12191999"/>
              <a:gd name="connsiteY365" fmla="*/ 1851065 h 2070165"/>
              <a:gd name="connsiteX366" fmla="*/ 6837698 w 12191999"/>
              <a:gd name="connsiteY366" fmla="*/ 1859459 h 2070165"/>
              <a:gd name="connsiteX367" fmla="*/ 7367375 w 12191999"/>
              <a:gd name="connsiteY367" fmla="*/ 1859459 h 2070165"/>
              <a:gd name="connsiteX368" fmla="*/ 7378673 w 12191999"/>
              <a:gd name="connsiteY368" fmla="*/ 1851065 h 2070165"/>
              <a:gd name="connsiteX369" fmla="*/ 7378673 w 12191999"/>
              <a:gd name="connsiteY369" fmla="*/ 1817491 h 2070165"/>
              <a:gd name="connsiteX370" fmla="*/ 7367375 w 12191999"/>
              <a:gd name="connsiteY370" fmla="*/ 1809097 h 2070165"/>
              <a:gd name="connsiteX371" fmla="*/ 3824872 w 12191999"/>
              <a:gd name="connsiteY371" fmla="*/ 1809097 h 2070165"/>
              <a:gd name="connsiteX372" fmla="*/ 3813574 w 12191999"/>
              <a:gd name="connsiteY372" fmla="*/ 1817491 h 2070165"/>
              <a:gd name="connsiteX373" fmla="*/ 3813574 w 12191999"/>
              <a:gd name="connsiteY373" fmla="*/ 1851065 h 2070165"/>
              <a:gd name="connsiteX374" fmla="*/ 3824872 w 12191999"/>
              <a:gd name="connsiteY374" fmla="*/ 1859459 h 2070165"/>
              <a:gd name="connsiteX375" fmla="*/ 4354548 w 12191999"/>
              <a:gd name="connsiteY375" fmla="*/ 1859459 h 2070165"/>
              <a:gd name="connsiteX376" fmla="*/ 4365844 w 12191999"/>
              <a:gd name="connsiteY376" fmla="*/ 1851065 h 2070165"/>
              <a:gd name="connsiteX377" fmla="*/ 4365844 w 12191999"/>
              <a:gd name="connsiteY377" fmla="*/ 1817491 h 2070165"/>
              <a:gd name="connsiteX378" fmla="*/ 4354548 w 12191999"/>
              <a:gd name="connsiteY378" fmla="*/ 1809097 h 2070165"/>
              <a:gd name="connsiteX379" fmla="*/ 5565925 w 12191999"/>
              <a:gd name="connsiteY379" fmla="*/ 1789681 h 2070165"/>
              <a:gd name="connsiteX380" fmla="*/ 5565925 w 12191999"/>
              <a:gd name="connsiteY380" fmla="*/ 1889334 h 2070165"/>
              <a:gd name="connsiteX381" fmla="*/ 5624365 w 12191999"/>
              <a:gd name="connsiteY381" fmla="*/ 1889334 h 2070165"/>
              <a:gd name="connsiteX382" fmla="*/ 5624365 w 12191999"/>
              <a:gd name="connsiteY382" fmla="*/ 1789681 h 2070165"/>
              <a:gd name="connsiteX383" fmla="*/ 5483131 w 12191999"/>
              <a:gd name="connsiteY383" fmla="*/ 1789681 h 2070165"/>
              <a:gd name="connsiteX384" fmla="*/ 5483131 w 12191999"/>
              <a:gd name="connsiteY384" fmla="*/ 1889334 h 2070165"/>
              <a:gd name="connsiteX385" fmla="*/ 5541572 w 12191999"/>
              <a:gd name="connsiteY385" fmla="*/ 1889334 h 2070165"/>
              <a:gd name="connsiteX386" fmla="*/ 5541572 w 12191999"/>
              <a:gd name="connsiteY386" fmla="*/ 1789681 h 2070165"/>
              <a:gd name="connsiteX387" fmla="*/ 5400338 w 12191999"/>
              <a:gd name="connsiteY387" fmla="*/ 1789681 h 2070165"/>
              <a:gd name="connsiteX388" fmla="*/ 5400338 w 12191999"/>
              <a:gd name="connsiteY388" fmla="*/ 1889334 h 2070165"/>
              <a:gd name="connsiteX389" fmla="*/ 5458778 w 12191999"/>
              <a:gd name="connsiteY389" fmla="*/ 1889334 h 2070165"/>
              <a:gd name="connsiteX390" fmla="*/ 5458778 w 12191999"/>
              <a:gd name="connsiteY390" fmla="*/ 1789681 h 2070165"/>
              <a:gd name="connsiteX391" fmla="*/ 5317545 w 12191999"/>
              <a:gd name="connsiteY391" fmla="*/ 1789681 h 2070165"/>
              <a:gd name="connsiteX392" fmla="*/ 5317545 w 12191999"/>
              <a:gd name="connsiteY392" fmla="*/ 1889334 h 2070165"/>
              <a:gd name="connsiteX393" fmla="*/ 5375987 w 12191999"/>
              <a:gd name="connsiteY393" fmla="*/ 1889334 h 2070165"/>
              <a:gd name="connsiteX394" fmla="*/ 5375987 w 12191999"/>
              <a:gd name="connsiteY394" fmla="*/ 1789681 h 2070165"/>
              <a:gd name="connsiteX395" fmla="*/ 5234751 w 12191999"/>
              <a:gd name="connsiteY395" fmla="*/ 1789681 h 2070165"/>
              <a:gd name="connsiteX396" fmla="*/ 5234751 w 12191999"/>
              <a:gd name="connsiteY396" fmla="*/ 1889334 h 2070165"/>
              <a:gd name="connsiteX397" fmla="*/ 5293192 w 12191999"/>
              <a:gd name="connsiteY397" fmla="*/ 1889334 h 2070165"/>
              <a:gd name="connsiteX398" fmla="*/ 5293192 w 12191999"/>
              <a:gd name="connsiteY398" fmla="*/ 1789681 h 2070165"/>
              <a:gd name="connsiteX399" fmla="*/ 9284775 w 12191999"/>
              <a:gd name="connsiteY399" fmla="*/ 1773678 h 2070165"/>
              <a:gd name="connsiteX400" fmla="*/ 9284775 w 12191999"/>
              <a:gd name="connsiteY400" fmla="*/ 1834453 h 2070165"/>
              <a:gd name="connsiteX401" fmla="*/ 9688442 w 12191999"/>
              <a:gd name="connsiteY401" fmla="*/ 1834453 h 2070165"/>
              <a:gd name="connsiteX402" fmla="*/ 9688442 w 12191999"/>
              <a:gd name="connsiteY402" fmla="*/ 1773678 h 2070165"/>
              <a:gd name="connsiteX403" fmla="*/ 9100450 w 12191999"/>
              <a:gd name="connsiteY403" fmla="*/ 1773678 h 2070165"/>
              <a:gd name="connsiteX404" fmla="*/ 9100450 w 12191999"/>
              <a:gd name="connsiteY404" fmla="*/ 1834453 h 2070165"/>
              <a:gd name="connsiteX405" fmla="*/ 9240798 w 12191999"/>
              <a:gd name="connsiteY405" fmla="*/ 1834453 h 2070165"/>
              <a:gd name="connsiteX406" fmla="*/ 9240798 w 12191999"/>
              <a:gd name="connsiteY406" fmla="*/ 1773678 h 2070165"/>
              <a:gd name="connsiteX407" fmla="*/ 2453541 w 12191999"/>
              <a:gd name="connsiteY407" fmla="*/ 1773678 h 2070165"/>
              <a:gd name="connsiteX408" fmla="*/ 2453541 w 12191999"/>
              <a:gd name="connsiteY408" fmla="*/ 1834453 h 2070165"/>
              <a:gd name="connsiteX409" fmla="*/ 3024257 w 12191999"/>
              <a:gd name="connsiteY409" fmla="*/ 1834453 h 2070165"/>
              <a:gd name="connsiteX410" fmla="*/ 3024257 w 12191999"/>
              <a:gd name="connsiteY410" fmla="*/ 1773678 h 2070165"/>
              <a:gd name="connsiteX411" fmla="*/ 2192935 w 12191999"/>
              <a:gd name="connsiteY411" fmla="*/ 1773678 h 2070165"/>
              <a:gd name="connsiteX412" fmla="*/ 2192935 w 12191999"/>
              <a:gd name="connsiteY412" fmla="*/ 1834453 h 2070165"/>
              <a:gd name="connsiteX413" fmla="*/ 2391362 w 12191999"/>
              <a:gd name="connsiteY413" fmla="*/ 1834453 h 2070165"/>
              <a:gd name="connsiteX414" fmla="*/ 2391362 w 12191999"/>
              <a:gd name="connsiteY414" fmla="*/ 1773678 h 2070165"/>
              <a:gd name="connsiteX415" fmla="*/ 7456345 w 12191999"/>
              <a:gd name="connsiteY415" fmla="*/ 1749276 h 2070165"/>
              <a:gd name="connsiteX416" fmla="*/ 7442092 w 12191999"/>
              <a:gd name="connsiteY416" fmla="*/ 1759866 h 2070165"/>
              <a:gd name="connsiteX417" fmla="*/ 7442092 w 12191999"/>
              <a:gd name="connsiteY417" fmla="*/ 1802223 h 2070165"/>
              <a:gd name="connsiteX418" fmla="*/ 7456345 w 12191999"/>
              <a:gd name="connsiteY418" fmla="*/ 1812813 h 2070165"/>
              <a:gd name="connsiteX419" fmla="*/ 7824762 w 12191999"/>
              <a:gd name="connsiteY419" fmla="*/ 1812813 h 2070165"/>
              <a:gd name="connsiteX420" fmla="*/ 7839015 w 12191999"/>
              <a:gd name="connsiteY420" fmla="*/ 1802223 h 2070165"/>
              <a:gd name="connsiteX421" fmla="*/ 7839015 w 12191999"/>
              <a:gd name="connsiteY421" fmla="*/ 1759866 h 2070165"/>
              <a:gd name="connsiteX422" fmla="*/ 7824762 w 12191999"/>
              <a:gd name="connsiteY422" fmla="*/ 1749276 h 2070165"/>
              <a:gd name="connsiteX423" fmla="*/ 1564955 w 12191999"/>
              <a:gd name="connsiteY423" fmla="*/ 1744249 h 2070165"/>
              <a:gd name="connsiteX424" fmla="*/ 2117227 w 12191999"/>
              <a:gd name="connsiteY424" fmla="*/ 1744249 h 2070165"/>
              <a:gd name="connsiteX425" fmla="*/ 2117227 w 12191999"/>
              <a:gd name="connsiteY425" fmla="*/ 1917763 h 2070165"/>
              <a:gd name="connsiteX426" fmla="*/ 1564955 w 12191999"/>
              <a:gd name="connsiteY426" fmla="*/ 1917763 h 2070165"/>
              <a:gd name="connsiteX427" fmla="*/ 12117009 w 12191999"/>
              <a:gd name="connsiteY427" fmla="*/ 1736430 h 2070165"/>
              <a:gd name="connsiteX428" fmla="*/ 12117009 w 12191999"/>
              <a:gd name="connsiteY428" fmla="*/ 1809264 h 2070165"/>
              <a:gd name="connsiteX429" fmla="*/ 12154265 w 12191999"/>
              <a:gd name="connsiteY429" fmla="*/ 1809264 h 2070165"/>
              <a:gd name="connsiteX430" fmla="*/ 12154265 w 12191999"/>
              <a:gd name="connsiteY430" fmla="*/ 1736430 h 2070165"/>
              <a:gd name="connsiteX431" fmla="*/ 12064227 w 12191999"/>
              <a:gd name="connsiteY431" fmla="*/ 1736430 h 2070165"/>
              <a:gd name="connsiteX432" fmla="*/ 12064227 w 12191999"/>
              <a:gd name="connsiteY432" fmla="*/ 1809264 h 2070165"/>
              <a:gd name="connsiteX433" fmla="*/ 12101484 w 12191999"/>
              <a:gd name="connsiteY433" fmla="*/ 1809264 h 2070165"/>
              <a:gd name="connsiteX434" fmla="*/ 12101484 w 12191999"/>
              <a:gd name="connsiteY434" fmla="*/ 1736430 h 2070165"/>
              <a:gd name="connsiteX435" fmla="*/ 12011446 w 12191999"/>
              <a:gd name="connsiteY435" fmla="*/ 1736430 h 2070165"/>
              <a:gd name="connsiteX436" fmla="*/ 12011446 w 12191999"/>
              <a:gd name="connsiteY436" fmla="*/ 1809264 h 2070165"/>
              <a:gd name="connsiteX437" fmla="*/ 12048702 w 12191999"/>
              <a:gd name="connsiteY437" fmla="*/ 1809264 h 2070165"/>
              <a:gd name="connsiteX438" fmla="*/ 12048702 w 12191999"/>
              <a:gd name="connsiteY438" fmla="*/ 1736430 h 2070165"/>
              <a:gd name="connsiteX439" fmla="*/ 11958667 w 12191999"/>
              <a:gd name="connsiteY439" fmla="*/ 1736430 h 2070165"/>
              <a:gd name="connsiteX440" fmla="*/ 11958667 w 12191999"/>
              <a:gd name="connsiteY440" fmla="*/ 1809264 h 2070165"/>
              <a:gd name="connsiteX441" fmla="*/ 11995923 w 12191999"/>
              <a:gd name="connsiteY441" fmla="*/ 1809264 h 2070165"/>
              <a:gd name="connsiteX442" fmla="*/ 11995923 w 12191999"/>
              <a:gd name="connsiteY442" fmla="*/ 1736430 h 2070165"/>
              <a:gd name="connsiteX443" fmla="*/ 11905885 w 12191999"/>
              <a:gd name="connsiteY443" fmla="*/ 1736430 h 2070165"/>
              <a:gd name="connsiteX444" fmla="*/ 11905885 w 12191999"/>
              <a:gd name="connsiteY444" fmla="*/ 1809264 h 2070165"/>
              <a:gd name="connsiteX445" fmla="*/ 11943142 w 12191999"/>
              <a:gd name="connsiteY445" fmla="*/ 1809264 h 2070165"/>
              <a:gd name="connsiteX446" fmla="*/ 11943142 w 12191999"/>
              <a:gd name="connsiteY446" fmla="*/ 1736430 h 2070165"/>
              <a:gd name="connsiteX447" fmla="*/ 6702656 w 12191999"/>
              <a:gd name="connsiteY447" fmla="*/ 1736430 h 2070165"/>
              <a:gd name="connsiteX448" fmla="*/ 6702656 w 12191999"/>
              <a:gd name="connsiteY448" fmla="*/ 1809264 h 2070165"/>
              <a:gd name="connsiteX449" fmla="*/ 6739886 w 12191999"/>
              <a:gd name="connsiteY449" fmla="*/ 1809264 h 2070165"/>
              <a:gd name="connsiteX450" fmla="*/ 6739886 w 12191999"/>
              <a:gd name="connsiteY450" fmla="*/ 1736430 h 2070165"/>
              <a:gd name="connsiteX451" fmla="*/ 6649915 w 12191999"/>
              <a:gd name="connsiteY451" fmla="*/ 1736430 h 2070165"/>
              <a:gd name="connsiteX452" fmla="*/ 6649915 w 12191999"/>
              <a:gd name="connsiteY452" fmla="*/ 1809264 h 2070165"/>
              <a:gd name="connsiteX453" fmla="*/ 6687144 w 12191999"/>
              <a:gd name="connsiteY453" fmla="*/ 1809264 h 2070165"/>
              <a:gd name="connsiteX454" fmla="*/ 6687144 w 12191999"/>
              <a:gd name="connsiteY454" fmla="*/ 1736430 h 2070165"/>
              <a:gd name="connsiteX455" fmla="*/ 6597173 w 12191999"/>
              <a:gd name="connsiteY455" fmla="*/ 1736430 h 2070165"/>
              <a:gd name="connsiteX456" fmla="*/ 6597173 w 12191999"/>
              <a:gd name="connsiteY456" fmla="*/ 1809264 h 2070165"/>
              <a:gd name="connsiteX457" fmla="*/ 6634402 w 12191999"/>
              <a:gd name="connsiteY457" fmla="*/ 1809264 h 2070165"/>
              <a:gd name="connsiteX458" fmla="*/ 6634402 w 12191999"/>
              <a:gd name="connsiteY458" fmla="*/ 1736430 h 2070165"/>
              <a:gd name="connsiteX459" fmla="*/ 6544431 w 12191999"/>
              <a:gd name="connsiteY459" fmla="*/ 1736430 h 2070165"/>
              <a:gd name="connsiteX460" fmla="*/ 6544431 w 12191999"/>
              <a:gd name="connsiteY460" fmla="*/ 1809264 h 2070165"/>
              <a:gd name="connsiteX461" fmla="*/ 6581659 w 12191999"/>
              <a:gd name="connsiteY461" fmla="*/ 1809264 h 2070165"/>
              <a:gd name="connsiteX462" fmla="*/ 6581659 w 12191999"/>
              <a:gd name="connsiteY462" fmla="*/ 1736430 h 2070165"/>
              <a:gd name="connsiteX463" fmla="*/ 6491689 w 12191999"/>
              <a:gd name="connsiteY463" fmla="*/ 1736430 h 2070165"/>
              <a:gd name="connsiteX464" fmla="*/ 6491689 w 12191999"/>
              <a:gd name="connsiteY464" fmla="*/ 1809264 h 2070165"/>
              <a:gd name="connsiteX465" fmla="*/ 6528917 w 12191999"/>
              <a:gd name="connsiteY465" fmla="*/ 1809264 h 2070165"/>
              <a:gd name="connsiteX466" fmla="*/ 6528917 w 12191999"/>
              <a:gd name="connsiteY466" fmla="*/ 1736430 h 2070165"/>
              <a:gd name="connsiteX467" fmla="*/ 5906817 w 12191999"/>
              <a:gd name="connsiteY467" fmla="*/ 1736430 h 2070165"/>
              <a:gd name="connsiteX468" fmla="*/ 5906817 w 12191999"/>
              <a:gd name="connsiteY468" fmla="*/ 1809264 h 2070165"/>
              <a:gd name="connsiteX469" fmla="*/ 5944045 w 12191999"/>
              <a:gd name="connsiteY469" fmla="*/ 1809264 h 2070165"/>
              <a:gd name="connsiteX470" fmla="*/ 5944045 w 12191999"/>
              <a:gd name="connsiteY470" fmla="*/ 1736430 h 2070165"/>
              <a:gd name="connsiteX471" fmla="*/ 5854075 w 12191999"/>
              <a:gd name="connsiteY471" fmla="*/ 1736430 h 2070165"/>
              <a:gd name="connsiteX472" fmla="*/ 5854075 w 12191999"/>
              <a:gd name="connsiteY472" fmla="*/ 1809264 h 2070165"/>
              <a:gd name="connsiteX473" fmla="*/ 5891303 w 12191999"/>
              <a:gd name="connsiteY473" fmla="*/ 1809264 h 2070165"/>
              <a:gd name="connsiteX474" fmla="*/ 5891303 w 12191999"/>
              <a:gd name="connsiteY474" fmla="*/ 1736430 h 2070165"/>
              <a:gd name="connsiteX475" fmla="*/ 5801332 w 12191999"/>
              <a:gd name="connsiteY475" fmla="*/ 1736430 h 2070165"/>
              <a:gd name="connsiteX476" fmla="*/ 5801332 w 12191999"/>
              <a:gd name="connsiteY476" fmla="*/ 1809264 h 2070165"/>
              <a:gd name="connsiteX477" fmla="*/ 5838561 w 12191999"/>
              <a:gd name="connsiteY477" fmla="*/ 1809264 h 2070165"/>
              <a:gd name="connsiteX478" fmla="*/ 5838561 w 12191999"/>
              <a:gd name="connsiteY478" fmla="*/ 1736430 h 2070165"/>
              <a:gd name="connsiteX479" fmla="*/ 5748590 w 12191999"/>
              <a:gd name="connsiteY479" fmla="*/ 1736430 h 2070165"/>
              <a:gd name="connsiteX480" fmla="*/ 5748590 w 12191999"/>
              <a:gd name="connsiteY480" fmla="*/ 1809264 h 2070165"/>
              <a:gd name="connsiteX481" fmla="*/ 5785819 w 12191999"/>
              <a:gd name="connsiteY481" fmla="*/ 1809264 h 2070165"/>
              <a:gd name="connsiteX482" fmla="*/ 5785819 w 12191999"/>
              <a:gd name="connsiteY482" fmla="*/ 1736430 h 2070165"/>
              <a:gd name="connsiteX483" fmla="*/ 5695848 w 12191999"/>
              <a:gd name="connsiteY483" fmla="*/ 1736430 h 2070165"/>
              <a:gd name="connsiteX484" fmla="*/ 5695848 w 12191999"/>
              <a:gd name="connsiteY484" fmla="*/ 1809264 h 2070165"/>
              <a:gd name="connsiteX485" fmla="*/ 5733078 w 12191999"/>
              <a:gd name="connsiteY485" fmla="*/ 1809264 h 2070165"/>
              <a:gd name="connsiteX486" fmla="*/ 5733078 w 12191999"/>
              <a:gd name="connsiteY486" fmla="*/ 1736430 h 2070165"/>
              <a:gd name="connsiteX487" fmla="*/ 4699491 w 12191999"/>
              <a:gd name="connsiteY487" fmla="*/ 1736430 h 2070165"/>
              <a:gd name="connsiteX488" fmla="*/ 4699491 w 12191999"/>
              <a:gd name="connsiteY488" fmla="*/ 1809264 h 2070165"/>
              <a:gd name="connsiteX489" fmla="*/ 4743820 w 12191999"/>
              <a:gd name="connsiteY489" fmla="*/ 1809264 h 2070165"/>
              <a:gd name="connsiteX490" fmla="*/ 4743820 w 12191999"/>
              <a:gd name="connsiteY490" fmla="*/ 1736430 h 2070165"/>
              <a:gd name="connsiteX491" fmla="*/ 4636694 w 12191999"/>
              <a:gd name="connsiteY491" fmla="*/ 1736430 h 2070165"/>
              <a:gd name="connsiteX492" fmla="*/ 4636694 w 12191999"/>
              <a:gd name="connsiteY492" fmla="*/ 1809264 h 2070165"/>
              <a:gd name="connsiteX493" fmla="*/ 4681020 w 12191999"/>
              <a:gd name="connsiteY493" fmla="*/ 1809264 h 2070165"/>
              <a:gd name="connsiteX494" fmla="*/ 4681020 w 12191999"/>
              <a:gd name="connsiteY494" fmla="*/ 1736430 h 2070165"/>
              <a:gd name="connsiteX495" fmla="*/ 4573897 w 12191999"/>
              <a:gd name="connsiteY495" fmla="*/ 1736430 h 2070165"/>
              <a:gd name="connsiteX496" fmla="*/ 4573897 w 12191999"/>
              <a:gd name="connsiteY496" fmla="*/ 1809264 h 2070165"/>
              <a:gd name="connsiteX497" fmla="*/ 4618223 w 12191999"/>
              <a:gd name="connsiteY497" fmla="*/ 1809264 h 2070165"/>
              <a:gd name="connsiteX498" fmla="*/ 4618223 w 12191999"/>
              <a:gd name="connsiteY498" fmla="*/ 1736430 h 2070165"/>
              <a:gd name="connsiteX499" fmla="*/ 4511099 w 12191999"/>
              <a:gd name="connsiteY499" fmla="*/ 1736430 h 2070165"/>
              <a:gd name="connsiteX500" fmla="*/ 4511099 w 12191999"/>
              <a:gd name="connsiteY500" fmla="*/ 1809264 h 2070165"/>
              <a:gd name="connsiteX501" fmla="*/ 4555424 w 12191999"/>
              <a:gd name="connsiteY501" fmla="*/ 1809264 h 2070165"/>
              <a:gd name="connsiteX502" fmla="*/ 4555424 w 12191999"/>
              <a:gd name="connsiteY502" fmla="*/ 1736430 h 2070165"/>
              <a:gd name="connsiteX503" fmla="*/ 4448302 w 12191999"/>
              <a:gd name="connsiteY503" fmla="*/ 1736430 h 2070165"/>
              <a:gd name="connsiteX504" fmla="*/ 4448302 w 12191999"/>
              <a:gd name="connsiteY504" fmla="*/ 1809264 h 2070165"/>
              <a:gd name="connsiteX505" fmla="*/ 4492627 w 12191999"/>
              <a:gd name="connsiteY505" fmla="*/ 1809264 h 2070165"/>
              <a:gd name="connsiteX506" fmla="*/ 4492627 w 12191999"/>
              <a:gd name="connsiteY506" fmla="*/ 1736430 h 2070165"/>
              <a:gd name="connsiteX507" fmla="*/ 5150487 w 12191999"/>
              <a:gd name="connsiteY507" fmla="*/ 1730766 h 2070165"/>
              <a:gd name="connsiteX508" fmla="*/ 5150487 w 12191999"/>
              <a:gd name="connsiteY508" fmla="*/ 1830419 h 2070165"/>
              <a:gd name="connsiteX509" fmla="*/ 5208929 w 12191999"/>
              <a:gd name="connsiteY509" fmla="*/ 1830419 h 2070165"/>
              <a:gd name="connsiteX510" fmla="*/ 5208929 w 12191999"/>
              <a:gd name="connsiteY510" fmla="*/ 1730766 h 2070165"/>
              <a:gd name="connsiteX511" fmla="*/ 5067695 w 12191999"/>
              <a:gd name="connsiteY511" fmla="*/ 1730766 h 2070165"/>
              <a:gd name="connsiteX512" fmla="*/ 5067695 w 12191999"/>
              <a:gd name="connsiteY512" fmla="*/ 1830419 h 2070165"/>
              <a:gd name="connsiteX513" fmla="*/ 5126136 w 12191999"/>
              <a:gd name="connsiteY513" fmla="*/ 1830419 h 2070165"/>
              <a:gd name="connsiteX514" fmla="*/ 5126136 w 12191999"/>
              <a:gd name="connsiteY514" fmla="*/ 1730766 h 2070165"/>
              <a:gd name="connsiteX515" fmla="*/ 4984899 w 12191999"/>
              <a:gd name="connsiteY515" fmla="*/ 1730766 h 2070165"/>
              <a:gd name="connsiteX516" fmla="*/ 4984899 w 12191999"/>
              <a:gd name="connsiteY516" fmla="*/ 1830419 h 2070165"/>
              <a:gd name="connsiteX517" fmla="*/ 5043342 w 12191999"/>
              <a:gd name="connsiteY517" fmla="*/ 1830419 h 2070165"/>
              <a:gd name="connsiteX518" fmla="*/ 5043342 w 12191999"/>
              <a:gd name="connsiteY518" fmla="*/ 1730766 h 2070165"/>
              <a:gd name="connsiteX519" fmla="*/ 4902107 w 12191999"/>
              <a:gd name="connsiteY519" fmla="*/ 1730766 h 2070165"/>
              <a:gd name="connsiteX520" fmla="*/ 4902107 w 12191999"/>
              <a:gd name="connsiteY520" fmla="*/ 1830419 h 2070165"/>
              <a:gd name="connsiteX521" fmla="*/ 4960549 w 12191999"/>
              <a:gd name="connsiteY521" fmla="*/ 1830419 h 2070165"/>
              <a:gd name="connsiteX522" fmla="*/ 4960549 w 12191999"/>
              <a:gd name="connsiteY522" fmla="*/ 1730766 h 2070165"/>
              <a:gd name="connsiteX523" fmla="*/ 4819315 w 12191999"/>
              <a:gd name="connsiteY523" fmla="*/ 1730766 h 2070165"/>
              <a:gd name="connsiteX524" fmla="*/ 4819315 w 12191999"/>
              <a:gd name="connsiteY524" fmla="*/ 1830419 h 2070165"/>
              <a:gd name="connsiteX525" fmla="*/ 4877755 w 12191999"/>
              <a:gd name="connsiteY525" fmla="*/ 1830419 h 2070165"/>
              <a:gd name="connsiteX526" fmla="*/ 4877755 w 12191999"/>
              <a:gd name="connsiteY526" fmla="*/ 1730766 h 2070165"/>
              <a:gd name="connsiteX527" fmla="*/ 6351644 w 12191999"/>
              <a:gd name="connsiteY527" fmla="*/ 1709421 h 2070165"/>
              <a:gd name="connsiteX528" fmla="*/ 6351644 w 12191999"/>
              <a:gd name="connsiteY528" fmla="*/ 1809074 h 2070165"/>
              <a:gd name="connsiteX529" fmla="*/ 6410085 w 12191999"/>
              <a:gd name="connsiteY529" fmla="*/ 1809074 h 2070165"/>
              <a:gd name="connsiteX530" fmla="*/ 6410085 w 12191999"/>
              <a:gd name="connsiteY530" fmla="*/ 1709421 h 2070165"/>
              <a:gd name="connsiteX531" fmla="*/ 6268849 w 12191999"/>
              <a:gd name="connsiteY531" fmla="*/ 1709421 h 2070165"/>
              <a:gd name="connsiteX532" fmla="*/ 6268849 w 12191999"/>
              <a:gd name="connsiteY532" fmla="*/ 1809074 h 2070165"/>
              <a:gd name="connsiteX533" fmla="*/ 6327291 w 12191999"/>
              <a:gd name="connsiteY533" fmla="*/ 1809074 h 2070165"/>
              <a:gd name="connsiteX534" fmla="*/ 6327291 w 12191999"/>
              <a:gd name="connsiteY534" fmla="*/ 1709421 h 2070165"/>
              <a:gd name="connsiteX535" fmla="*/ 6186056 w 12191999"/>
              <a:gd name="connsiteY535" fmla="*/ 1709421 h 2070165"/>
              <a:gd name="connsiteX536" fmla="*/ 6186056 w 12191999"/>
              <a:gd name="connsiteY536" fmla="*/ 1809074 h 2070165"/>
              <a:gd name="connsiteX537" fmla="*/ 6244498 w 12191999"/>
              <a:gd name="connsiteY537" fmla="*/ 1809074 h 2070165"/>
              <a:gd name="connsiteX538" fmla="*/ 6244498 w 12191999"/>
              <a:gd name="connsiteY538" fmla="*/ 1709421 h 2070165"/>
              <a:gd name="connsiteX539" fmla="*/ 6103264 w 12191999"/>
              <a:gd name="connsiteY539" fmla="*/ 1709421 h 2070165"/>
              <a:gd name="connsiteX540" fmla="*/ 6103264 w 12191999"/>
              <a:gd name="connsiteY540" fmla="*/ 1809074 h 2070165"/>
              <a:gd name="connsiteX541" fmla="*/ 6161704 w 12191999"/>
              <a:gd name="connsiteY541" fmla="*/ 1809074 h 2070165"/>
              <a:gd name="connsiteX542" fmla="*/ 6161704 w 12191999"/>
              <a:gd name="connsiteY542" fmla="*/ 1709421 h 2070165"/>
              <a:gd name="connsiteX543" fmla="*/ 6020469 w 12191999"/>
              <a:gd name="connsiteY543" fmla="*/ 1709421 h 2070165"/>
              <a:gd name="connsiteX544" fmla="*/ 6020469 w 12191999"/>
              <a:gd name="connsiteY544" fmla="*/ 1809074 h 2070165"/>
              <a:gd name="connsiteX545" fmla="*/ 6078911 w 12191999"/>
              <a:gd name="connsiteY545" fmla="*/ 1809074 h 2070165"/>
              <a:gd name="connsiteX546" fmla="*/ 6078911 w 12191999"/>
              <a:gd name="connsiteY546" fmla="*/ 1709421 h 2070165"/>
              <a:gd name="connsiteX547" fmla="*/ 8483306 w 12191999"/>
              <a:gd name="connsiteY547" fmla="*/ 1707602 h 2070165"/>
              <a:gd name="connsiteX548" fmla="*/ 8472009 w 12191999"/>
              <a:gd name="connsiteY548" fmla="*/ 1715996 h 2070165"/>
              <a:gd name="connsiteX549" fmla="*/ 8472009 w 12191999"/>
              <a:gd name="connsiteY549" fmla="*/ 1749570 h 2070165"/>
              <a:gd name="connsiteX550" fmla="*/ 8483306 w 12191999"/>
              <a:gd name="connsiteY550" fmla="*/ 1757964 h 2070165"/>
              <a:gd name="connsiteX551" fmla="*/ 9012984 w 12191999"/>
              <a:gd name="connsiteY551" fmla="*/ 1757964 h 2070165"/>
              <a:gd name="connsiteX552" fmla="*/ 9024281 w 12191999"/>
              <a:gd name="connsiteY552" fmla="*/ 1749570 h 2070165"/>
              <a:gd name="connsiteX553" fmla="*/ 9024281 w 12191999"/>
              <a:gd name="connsiteY553" fmla="*/ 1715996 h 2070165"/>
              <a:gd name="connsiteX554" fmla="*/ 9012984 w 12191999"/>
              <a:gd name="connsiteY554" fmla="*/ 1707602 h 2070165"/>
              <a:gd name="connsiteX555" fmla="*/ 6837698 w 12191999"/>
              <a:gd name="connsiteY555" fmla="*/ 1707602 h 2070165"/>
              <a:gd name="connsiteX556" fmla="*/ 6826401 w 12191999"/>
              <a:gd name="connsiteY556" fmla="*/ 1715996 h 2070165"/>
              <a:gd name="connsiteX557" fmla="*/ 6826401 w 12191999"/>
              <a:gd name="connsiteY557" fmla="*/ 1749570 h 2070165"/>
              <a:gd name="connsiteX558" fmla="*/ 6837698 w 12191999"/>
              <a:gd name="connsiteY558" fmla="*/ 1757964 h 2070165"/>
              <a:gd name="connsiteX559" fmla="*/ 7367375 w 12191999"/>
              <a:gd name="connsiteY559" fmla="*/ 1757964 h 2070165"/>
              <a:gd name="connsiteX560" fmla="*/ 7378673 w 12191999"/>
              <a:gd name="connsiteY560" fmla="*/ 1749570 h 2070165"/>
              <a:gd name="connsiteX561" fmla="*/ 7378673 w 12191999"/>
              <a:gd name="connsiteY561" fmla="*/ 1715996 h 2070165"/>
              <a:gd name="connsiteX562" fmla="*/ 7367375 w 12191999"/>
              <a:gd name="connsiteY562" fmla="*/ 1707602 h 2070165"/>
              <a:gd name="connsiteX563" fmla="*/ 3824872 w 12191999"/>
              <a:gd name="connsiteY563" fmla="*/ 1707602 h 2070165"/>
              <a:gd name="connsiteX564" fmla="*/ 3813574 w 12191999"/>
              <a:gd name="connsiteY564" fmla="*/ 1715996 h 2070165"/>
              <a:gd name="connsiteX565" fmla="*/ 3813574 w 12191999"/>
              <a:gd name="connsiteY565" fmla="*/ 1749570 h 2070165"/>
              <a:gd name="connsiteX566" fmla="*/ 3824872 w 12191999"/>
              <a:gd name="connsiteY566" fmla="*/ 1757964 h 2070165"/>
              <a:gd name="connsiteX567" fmla="*/ 4354548 w 12191999"/>
              <a:gd name="connsiteY567" fmla="*/ 1757964 h 2070165"/>
              <a:gd name="connsiteX568" fmla="*/ 4365844 w 12191999"/>
              <a:gd name="connsiteY568" fmla="*/ 1749570 h 2070165"/>
              <a:gd name="connsiteX569" fmla="*/ 4365844 w 12191999"/>
              <a:gd name="connsiteY569" fmla="*/ 1715996 h 2070165"/>
              <a:gd name="connsiteX570" fmla="*/ 4354548 w 12191999"/>
              <a:gd name="connsiteY570" fmla="*/ 1707602 h 2070165"/>
              <a:gd name="connsiteX571" fmla="*/ 5565925 w 12191999"/>
              <a:gd name="connsiteY571" fmla="*/ 1671850 h 2070165"/>
              <a:gd name="connsiteX572" fmla="*/ 5565925 w 12191999"/>
              <a:gd name="connsiteY572" fmla="*/ 1771503 h 2070165"/>
              <a:gd name="connsiteX573" fmla="*/ 5624365 w 12191999"/>
              <a:gd name="connsiteY573" fmla="*/ 1771503 h 2070165"/>
              <a:gd name="connsiteX574" fmla="*/ 5624365 w 12191999"/>
              <a:gd name="connsiteY574" fmla="*/ 1671850 h 2070165"/>
              <a:gd name="connsiteX575" fmla="*/ 5483131 w 12191999"/>
              <a:gd name="connsiteY575" fmla="*/ 1671850 h 2070165"/>
              <a:gd name="connsiteX576" fmla="*/ 5483131 w 12191999"/>
              <a:gd name="connsiteY576" fmla="*/ 1771503 h 2070165"/>
              <a:gd name="connsiteX577" fmla="*/ 5541572 w 12191999"/>
              <a:gd name="connsiteY577" fmla="*/ 1771503 h 2070165"/>
              <a:gd name="connsiteX578" fmla="*/ 5541572 w 12191999"/>
              <a:gd name="connsiteY578" fmla="*/ 1671850 h 2070165"/>
              <a:gd name="connsiteX579" fmla="*/ 5400338 w 12191999"/>
              <a:gd name="connsiteY579" fmla="*/ 1671850 h 2070165"/>
              <a:gd name="connsiteX580" fmla="*/ 5400338 w 12191999"/>
              <a:gd name="connsiteY580" fmla="*/ 1771503 h 2070165"/>
              <a:gd name="connsiteX581" fmla="*/ 5458778 w 12191999"/>
              <a:gd name="connsiteY581" fmla="*/ 1771503 h 2070165"/>
              <a:gd name="connsiteX582" fmla="*/ 5458778 w 12191999"/>
              <a:gd name="connsiteY582" fmla="*/ 1671850 h 2070165"/>
              <a:gd name="connsiteX583" fmla="*/ 5317545 w 12191999"/>
              <a:gd name="connsiteY583" fmla="*/ 1671850 h 2070165"/>
              <a:gd name="connsiteX584" fmla="*/ 5317545 w 12191999"/>
              <a:gd name="connsiteY584" fmla="*/ 1771503 h 2070165"/>
              <a:gd name="connsiteX585" fmla="*/ 5375987 w 12191999"/>
              <a:gd name="connsiteY585" fmla="*/ 1771503 h 2070165"/>
              <a:gd name="connsiteX586" fmla="*/ 5375987 w 12191999"/>
              <a:gd name="connsiteY586" fmla="*/ 1671850 h 2070165"/>
              <a:gd name="connsiteX587" fmla="*/ 5234751 w 12191999"/>
              <a:gd name="connsiteY587" fmla="*/ 1671850 h 2070165"/>
              <a:gd name="connsiteX588" fmla="*/ 5234751 w 12191999"/>
              <a:gd name="connsiteY588" fmla="*/ 1771503 h 2070165"/>
              <a:gd name="connsiteX589" fmla="*/ 5293192 w 12191999"/>
              <a:gd name="connsiteY589" fmla="*/ 1771503 h 2070165"/>
              <a:gd name="connsiteX590" fmla="*/ 5293192 w 12191999"/>
              <a:gd name="connsiteY590" fmla="*/ 1671850 h 2070165"/>
              <a:gd name="connsiteX591" fmla="*/ 9284775 w 12191999"/>
              <a:gd name="connsiteY591" fmla="*/ 1670442 h 2070165"/>
              <a:gd name="connsiteX592" fmla="*/ 9284775 w 12191999"/>
              <a:gd name="connsiteY592" fmla="*/ 1731218 h 2070165"/>
              <a:gd name="connsiteX593" fmla="*/ 9688441 w 12191999"/>
              <a:gd name="connsiteY593" fmla="*/ 1731218 h 2070165"/>
              <a:gd name="connsiteX594" fmla="*/ 9688441 w 12191999"/>
              <a:gd name="connsiteY594" fmla="*/ 1670442 h 2070165"/>
              <a:gd name="connsiteX595" fmla="*/ 9100450 w 12191999"/>
              <a:gd name="connsiteY595" fmla="*/ 1670442 h 2070165"/>
              <a:gd name="connsiteX596" fmla="*/ 9100450 w 12191999"/>
              <a:gd name="connsiteY596" fmla="*/ 1731218 h 2070165"/>
              <a:gd name="connsiteX597" fmla="*/ 9240798 w 12191999"/>
              <a:gd name="connsiteY597" fmla="*/ 1731218 h 2070165"/>
              <a:gd name="connsiteX598" fmla="*/ 9240798 w 12191999"/>
              <a:gd name="connsiteY598" fmla="*/ 1670442 h 2070165"/>
              <a:gd name="connsiteX599" fmla="*/ 2453541 w 12191999"/>
              <a:gd name="connsiteY599" fmla="*/ 1670442 h 2070165"/>
              <a:gd name="connsiteX600" fmla="*/ 2453541 w 12191999"/>
              <a:gd name="connsiteY600" fmla="*/ 1731218 h 2070165"/>
              <a:gd name="connsiteX601" fmla="*/ 3024257 w 12191999"/>
              <a:gd name="connsiteY601" fmla="*/ 1731218 h 2070165"/>
              <a:gd name="connsiteX602" fmla="*/ 3024257 w 12191999"/>
              <a:gd name="connsiteY602" fmla="*/ 1670442 h 2070165"/>
              <a:gd name="connsiteX603" fmla="*/ 2192935 w 12191999"/>
              <a:gd name="connsiteY603" fmla="*/ 1670442 h 2070165"/>
              <a:gd name="connsiteX604" fmla="*/ 2192935 w 12191999"/>
              <a:gd name="connsiteY604" fmla="*/ 1731218 h 2070165"/>
              <a:gd name="connsiteX605" fmla="*/ 2391362 w 12191999"/>
              <a:gd name="connsiteY605" fmla="*/ 1731218 h 2070165"/>
              <a:gd name="connsiteX606" fmla="*/ 2391362 w 12191999"/>
              <a:gd name="connsiteY606" fmla="*/ 1670442 h 2070165"/>
              <a:gd name="connsiteX607" fmla="*/ 11142869 w 12191999"/>
              <a:gd name="connsiteY607" fmla="*/ 1653989 h 2070165"/>
              <a:gd name="connsiteX608" fmla="*/ 11142869 w 12191999"/>
              <a:gd name="connsiteY608" fmla="*/ 1777614 h 2070165"/>
              <a:gd name="connsiteX609" fmla="*/ 11228389 w 12191999"/>
              <a:gd name="connsiteY609" fmla="*/ 1777614 h 2070165"/>
              <a:gd name="connsiteX610" fmla="*/ 11228389 w 12191999"/>
              <a:gd name="connsiteY610" fmla="*/ 1653989 h 2070165"/>
              <a:gd name="connsiteX611" fmla="*/ 11001633 w 12191999"/>
              <a:gd name="connsiteY611" fmla="*/ 1653989 h 2070165"/>
              <a:gd name="connsiteX612" fmla="*/ 11001633 w 12191999"/>
              <a:gd name="connsiteY612" fmla="*/ 1777614 h 2070165"/>
              <a:gd name="connsiteX613" fmla="*/ 11087153 w 12191999"/>
              <a:gd name="connsiteY613" fmla="*/ 1777614 h 2070165"/>
              <a:gd name="connsiteX614" fmla="*/ 11087153 w 12191999"/>
              <a:gd name="connsiteY614" fmla="*/ 1653989 h 2070165"/>
              <a:gd name="connsiteX615" fmla="*/ 10860302 w 12191999"/>
              <a:gd name="connsiteY615" fmla="*/ 1653989 h 2070165"/>
              <a:gd name="connsiteX616" fmla="*/ 10860302 w 12191999"/>
              <a:gd name="connsiteY616" fmla="*/ 1777614 h 2070165"/>
              <a:gd name="connsiteX617" fmla="*/ 10945822 w 12191999"/>
              <a:gd name="connsiteY617" fmla="*/ 1777614 h 2070165"/>
              <a:gd name="connsiteX618" fmla="*/ 10945822 w 12191999"/>
              <a:gd name="connsiteY618" fmla="*/ 1653989 h 2070165"/>
              <a:gd name="connsiteX619" fmla="*/ 10715105 w 12191999"/>
              <a:gd name="connsiteY619" fmla="*/ 1653989 h 2070165"/>
              <a:gd name="connsiteX620" fmla="*/ 10715105 w 12191999"/>
              <a:gd name="connsiteY620" fmla="*/ 1777614 h 2070165"/>
              <a:gd name="connsiteX621" fmla="*/ 10800625 w 12191999"/>
              <a:gd name="connsiteY621" fmla="*/ 1777614 h 2070165"/>
              <a:gd name="connsiteX622" fmla="*/ 10800625 w 12191999"/>
              <a:gd name="connsiteY622" fmla="*/ 1653989 h 2070165"/>
              <a:gd name="connsiteX623" fmla="*/ 10569911 w 12191999"/>
              <a:gd name="connsiteY623" fmla="*/ 1653989 h 2070165"/>
              <a:gd name="connsiteX624" fmla="*/ 10569911 w 12191999"/>
              <a:gd name="connsiteY624" fmla="*/ 1777614 h 2070165"/>
              <a:gd name="connsiteX625" fmla="*/ 10655431 w 12191999"/>
              <a:gd name="connsiteY625" fmla="*/ 1777614 h 2070165"/>
              <a:gd name="connsiteX626" fmla="*/ 10655431 w 12191999"/>
              <a:gd name="connsiteY626" fmla="*/ 1653989 h 2070165"/>
              <a:gd name="connsiteX627" fmla="*/ 10424717 w 12191999"/>
              <a:gd name="connsiteY627" fmla="*/ 1653989 h 2070165"/>
              <a:gd name="connsiteX628" fmla="*/ 10424717 w 12191999"/>
              <a:gd name="connsiteY628" fmla="*/ 1777614 h 2070165"/>
              <a:gd name="connsiteX629" fmla="*/ 10510237 w 12191999"/>
              <a:gd name="connsiteY629" fmla="*/ 1777614 h 2070165"/>
              <a:gd name="connsiteX630" fmla="*/ 10510237 w 12191999"/>
              <a:gd name="connsiteY630" fmla="*/ 1653989 h 2070165"/>
              <a:gd name="connsiteX631" fmla="*/ 10279521 w 12191999"/>
              <a:gd name="connsiteY631" fmla="*/ 1653989 h 2070165"/>
              <a:gd name="connsiteX632" fmla="*/ 10279521 w 12191999"/>
              <a:gd name="connsiteY632" fmla="*/ 1777614 h 2070165"/>
              <a:gd name="connsiteX633" fmla="*/ 10365041 w 12191999"/>
              <a:gd name="connsiteY633" fmla="*/ 1777614 h 2070165"/>
              <a:gd name="connsiteX634" fmla="*/ 10365041 w 12191999"/>
              <a:gd name="connsiteY634" fmla="*/ 1653989 h 2070165"/>
              <a:gd name="connsiteX635" fmla="*/ 10134328 w 12191999"/>
              <a:gd name="connsiteY635" fmla="*/ 1653989 h 2070165"/>
              <a:gd name="connsiteX636" fmla="*/ 10134328 w 12191999"/>
              <a:gd name="connsiteY636" fmla="*/ 1777614 h 2070165"/>
              <a:gd name="connsiteX637" fmla="*/ 10219847 w 12191999"/>
              <a:gd name="connsiteY637" fmla="*/ 1777614 h 2070165"/>
              <a:gd name="connsiteX638" fmla="*/ 10219847 w 12191999"/>
              <a:gd name="connsiteY638" fmla="*/ 1653989 h 2070165"/>
              <a:gd name="connsiteX639" fmla="*/ 9989134 w 12191999"/>
              <a:gd name="connsiteY639" fmla="*/ 1653989 h 2070165"/>
              <a:gd name="connsiteX640" fmla="*/ 9989134 w 12191999"/>
              <a:gd name="connsiteY640" fmla="*/ 1777614 h 2070165"/>
              <a:gd name="connsiteX641" fmla="*/ 10074653 w 12191999"/>
              <a:gd name="connsiteY641" fmla="*/ 1777614 h 2070165"/>
              <a:gd name="connsiteX642" fmla="*/ 10074653 w 12191999"/>
              <a:gd name="connsiteY642" fmla="*/ 1653989 h 2070165"/>
              <a:gd name="connsiteX643" fmla="*/ 1384659 w 12191999"/>
              <a:gd name="connsiteY643" fmla="*/ 1653989 h 2070165"/>
              <a:gd name="connsiteX644" fmla="*/ 1384659 w 12191999"/>
              <a:gd name="connsiteY644" fmla="*/ 1777614 h 2070165"/>
              <a:gd name="connsiteX645" fmla="*/ 1470179 w 12191999"/>
              <a:gd name="connsiteY645" fmla="*/ 1777614 h 2070165"/>
              <a:gd name="connsiteX646" fmla="*/ 1470179 w 12191999"/>
              <a:gd name="connsiteY646" fmla="*/ 1653989 h 2070165"/>
              <a:gd name="connsiteX647" fmla="*/ 1243423 w 12191999"/>
              <a:gd name="connsiteY647" fmla="*/ 1653989 h 2070165"/>
              <a:gd name="connsiteX648" fmla="*/ 1243423 w 12191999"/>
              <a:gd name="connsiteY648" fmla="*/ 1777614 h 2070165"/>
              <a:gd name="connsiteX649" fmla="*/ 1328943 w 12191999"/>
              <a:gd name="connsiteY649" fmla="*/ 1777614 h 2070165"/>
              <a:gd name="connsiteX650" fmla="*/ 1328943 w 12191999"/>
              <a:gd name="connsiteY650" fmla="*/ 1653989 h 2070165"/>
              <a:gd name="connsiteX651" fmla="*/ 1102092 w 12191999"/>
              <a:gd name="connsiteY651" fmla="*/ 1653989 h 2070165"/>
              <a:gd name="connsiteX652" fmla="*/ 1102092 w 12191999"/>
              <a:gd name="connsiteY652" fmla="*/ 1777614 h 2070165"/>
              <a:gd name="connsiteX653" fmla="*/ 1187612 w 12191999"/>
              <a:gd name="connsiteY653" fmla="*/ 1777614 h 2070165"/>
              <a:gd name="connsiteX654" fmla="*/ 1187612 w 12191999"/>
              <a:gd name="connsiteY654" fmla="*/ 1653989 h 2070165"/>
              <a:gd name="connsiteX655" fmla="*/ 956896 w 12191999"/>
              <a:gd name="connsiteY655" fmla="*/ 1653989 h 2070165"/>
              <a:gd name="connsiteX656" fmla="*/ 956896 w 12191999"/>
              <a:gd name="connsiteY656" fmla="*/ 1777614 h 2070165"/>
              <a:gd name="connsiteX657" fmla="*/ 1042416 w 12191999"/>
              <a:gd name="connsiteY657" fmla="*/ 1777614 h 2070165"/>
              <a:gd name="connsiteX658" fmla="*/ 1042416 w 12191999"/>
              <a:gd name="connsiteY658" fmla="*/ 1653989 h 2070165"/>
              <a:gd name="connsiteX659" fmla="*/ 811701 w 12191999"/>
              <a:gd name="connsiteY659" fmla="*/ 1653989 h 2070165"/>
              <a:gd name="connsiteX660" fmla="*/ 811701 w 12191999"/>
              <a:gd name="connsiteY660" fmla="*/ 1777614 h 2070165"/>
              <a:gd name="connsiteX661" fmla="*/ 897221 w 12191999"/>
              <a:gd name="connsiteY661" fmla="*/ 1777614 h 2070165"/>
              <a:gd name="connsiteX662" fmla="*/ 897221 w 12191999"/>
              <a:gd name="connsiteY662" fmla="*/ 1653989 h 2070165"/>
              <a:gd name="connsiteX663" fmla="*/ 666507 w 12191999"/>
              <a:gd name="connsiteY663" fmla="*/ 1653989 h 2070165"/>
              <a:gd name="connsiteX664" fmla="*/ 666507 w 12191999"/>
              <a:gd name="connsiteY664" fmla="*/ 1777614 h 2070165"/>
              <a:gd name="connsiteX665" fmla="*/ 752027 w 12191999"/>
              <a:gd name="connsiteY665" fmla="*/ 1777614 h 2070165"/>
              <a:gd name="connsiteX666" fmla="*/ 752027 w 12191999"/>
              <a:gd name="connsiteY666" fmla="*/ 1653989 h 2070165"/>
              <a:gd name="connsiteX667" fmla="*/ 521313 w 12191999"/>
              <a:gd name="connsiteY667" fmla="*/ 1653989 h 2070165"/>
              <a:gd name="connsiteX668" fmla="*/ 521313 w 12191999"/>
              <a:gd name="connsiteY668" fmla="*/ 1777614 h 2070165"/>
              <a:gd name="connsiteX669" fmla="*/ 606832 w 12191999"/>
              <a:gd name="connsiteY669" fmla="*/ 1777614 h 2070165"/>
              <a:gd name="connsiteX670" fmla="*/ 606832 w 12191999"/>
              <a:gd name="connsiteY670" fmla="*/ 1653989 h 2070165"/>
              <a:gd name="connsiteX671" fmla="*/ 376119 w 12191999"/>
              <a:gd name="connsiteY671" fmla="*/ 1653989 h 2070165"/>
              <a:gd name="connsiteX672" fmla="*/ 376119 w 12191999"/>
              <a:gd name="connsiteY672" fmla="*/ 1777614 h 2070165"/>
              <a:gd name="connsiteX673" fmla="*/ 461639 w 12191999"/>
              <a:gd name="connsiteY673" fmla="*/ 1777614 h 2070165"/>
              <a:gd name="connsiteX674" fmla="*/ 461639 w 12191999"/>
              <a:gd name="connsiteY674" fmla="*/ 1653989 h 2070165"/>
              <a:gd name="connsiteX675" fmla="*/ 230925 w 12191999"/>
              <a:gd name="connsiteY675" fmla="*/ 1653989 h 2070165"/>
              <a:gd name="connsiteX676" fmla="*/ 230925 w 12191999"/>
              <a:gd name="connsiteY676" fmla="*/ 1777614 h 2070165"/>
              <a:gd name="connsiteX677" fmla="*/ 316446 w 12191999"/>
              <a:gd name="connsiteY677" fmla="*/ 1777614 h 2070165"/>
              <a:gd name="connsiteX678" fmla="*/ 316446 w 12191999"/>
              <a:gd name="connsiteY678" fmla="*/ 1653989 h 2070165"/>
              <a:gd name="connsiteX679" fmla="*/ 7456345 w 12191999"/>
              <a:gd name="connsiteY679" fmla="*/ 1621226 h 2070165"/>
              <a:gd name="connsiteX680" fmla="*/ 7442092 w 12191999"/>
              <a:gd name="connsiteY680" fmla="*/ 1631816 h 2070165"/>
              <a:gd name="connsiteX681" fmla="*/ 7442092 w 12191999"/>
              <a:gd name="connsiteY681" fmla="*/ 1674174 h 2070165"/>
              <a:gd name="connsiteX682" fmla="*/ 7456345 w 12191999"/>
              <a:gd name="connsiteY682" fmla="*/ 1684764 h 2070165"/>
              <a:gd name="connsiteX683" fmla="*/ 7824762 w 12191999"/>
              <a:gd name="connsiteY683" fmla="*/ 1684764 h 2070165"/>
              <a:gd name="connsiteX684" fmla="*/ 7839015 w 12191999"/>
              <a:gd name="connsiteY684" fmla="*/ 1674174 h 2070165"/>
              <a:gd name="connsiteX685" fmla="*/ 7839015 w 12191999"/>
              <a:gd name="connsiteY685" fmla="*/ 1631816 h 2070165"/>
              <a:gd name="connsiteX686" fmla="*/ 7824762 w 12191999"/>
              <a:gd name="connsiteY686" fmla="*/ 1621226 h 2070165"/>
              <a:gd name="connsiteX687" fmla="*/ 11698976 w 12191999"/>
              <a:gd name="connsiteY687" fmla="*/ 1619380 h 2070165"/>
              <a:gd name="connsiteX688" fmla="*/ 11698976 w 12191999"/>
              <a:gd name="connsiteY688" fmla="*/ 1685816 h 2070165"/>
              <a:gd name="connsiteX689" fmla="*/ 11780934 w 12191999"/>
              <a:gd name="connsiteY689" fmla="*/ 1685816 h 2070165"/>
              <a:gd name="connsiteX690" fmla="*/ 11780934 w 12191999"/>
              <a:gd name="connsiteY690" fmla="*/ 1619380 h 2070165"/>
              <a:gd name="connsiteX691" fmla="*/ 11550196 w 12191999"/>
              <a:gd name="connsiteY691" fmla="*/ 1619380 h 2070165"/>
              <a:gd name="connsiteX692" fmla="*/ 11550196 w 12191999"/>
              <a:gd name="connsiteY692" fmla="*/ 1685816 h 2070165"/>
              <a:gd name="connsiteX693" fmla="*/ 11632154 w 12191999"/>
              <a:gd name="connsiteY693" fmla="*/ 1685816 h 2070165"/>
              <a:gd name="connsiteX694" fmla="*/ 11632154 w 12191999"/>
              <a:gd name="connsiteY694" fmla="*/ 1619380 h 2070165"/>
              <a:gd name="connsiteX695" fmla="*/ 11401416 w 12191999"/>
              <a:gd name="connsiteY695" fmla="*/ 1619380 h 2070165"/>
              <a:gd name="connsiteX696" fmla="*/ 11401416 w 12191999"/>
              <a:gd name="connsiteY696" fmla="*/ 1685816 h 2070165"/>
              <a:gd name="connsiteX697" fmla="*/ 11483374 w 12191999"/>
              <a:gd name="connsiteY697" fmla="*/ 1685816 h 2070165"/>
              <a:gd name="connsiteX698" fmla="*/ 11483374 w 12191999"/>
              <a:gd name="connsiteY698" fmla="*/ 1619380 h 2070165"/>
              <a:gd name="connsiteX699" fmla="*/ 5150487 w 12191999"/>
              <a:gd name="connsiteY699" fmla="*/ 1612935 h 2070165"/>
              <a:gd name="connsiteX700" fmla="*/ 5150487 w 12191999"/>
              <a:gd name="connsiteY700" fmla="*/ 1712588 h 2070165"/>
              <a:gd name="connsiteX701" fmla="*/ 5208929 w 12191999"/>
              <a:gd name="connsiteY701" fmla="*/ 1712588 h 2070165"/>
              <a:gd name="connsiteX702" fmla="*/ 5208929 w 12191999"/>
              <a:gd name="connsiteY702" fmla="*/ 1612935 h 2070165"/>
              <a:gd name="connsiteX703" fmla="*/ 5067695 w 12191999"/>
              <a:gd name="connsiteY703" fmla="*/ 1612935 h 2070165"/>
              <a:gd name="connsiteX704" fmla="*/ 5067695 w 12191999"/>
              <a:gd name="connsiteY704" fmla="*/ 1712588 h 2070165"/>
              <a:gd name="connsiteX705" fmla="*/ 5126136 w 12191999"/>
              <a:gd name="connsiteY705" fmla="*/ 1712588 h 2070165"/>
              <a:gd name="connsiteX706" fmla="*/ 5126136 w 12191999"/>
              <a:gd name="connsiteY706" fmla="*/ 1612935 h 2070165"/>
              <a:gd name="connsiteX707" fmla="*/ 4984899 w 12191999"/>
              <a:gd name="connsiteY707" fmla="*/ 1612935 h 2070165"/>
              <a:gd name="connsiteX708" fmla="*/ 4984899 w 12191999"/>
              <a:gd name="connsiteY708" fmla="*/ 1712588 h 2070165"/>
              <a:gd name="connsiteX709" fmla="*/ 5043342 w 12191999"/>
              <a:gd name="connsiteY709" fmla="*/ 1712588 h 2070165"/>
              <a:gd name="connsiteX710" fmla="*/ 5043342 w 12191999"/>
              <a:gd name="connsiteY710" fmla="*/ 1612935 h 2070165"/>
              <a:gd name="connsiteX711" fmla="*/ 4902107 w 12191999"/>
              <a:gd name="connsiteY711" fmla="*/ 1612935 h 2070165"/>
              <a:gd name="connsiteX712" fmla="*/ 4902107 w 12191999"/>
              <a:gd name="connsiteY712" fmla="*/ 1712588 h 2070165"/>
              <a:gd name="connsiteX713" fmla="*/ 4960549 w 12191999"/>
              <a:gd name="connsiteY713" fmla="*/ 1712588 h 2070165"/>
              <a:gd name="connsiteX714" fmla="*/ 4960549 w 12191999"/>
              <a:gd name="connsiteY714" fmla="*/ 1612935 h 2070165"/>
              <a:gd name="connsiteX715" fmla="*/ 4819315 w 12191999"/>
              <a:gd name="connsiteY715" fmla="*/ 1612935 h 2070165"/>
              <a:gd name="connsiteX716" fmla="*/ 4819315 w 12191999"/>
              <a:gd name="connsiteY716" fmla="*/ 1712588 h 2070165"/>
              <a:gd name="connsiteX717" fmla="*/ 4877755 w 12191999"/>
              <a:gd name="connsiteY717" fmla="*/ 1712588 h 2070165"/>
              <a:gd name="connsiteX718" fmla="*/ 4877755 w 12191999"/>
              <a:gd name="connsiteY718" fmla="*/ 1612935 h 2070165"/>
              <a:gd name="connsiteX719" fmla="*/ 8483306 w 12191999"/>
              <a:gd name="connsiteY719" fmla="*/ 1606107 h 2070165"/>
              <a:gd name="connsiteX720" fmla="*/ 8472009 w 12191999"/>
              <a:gd name="connsiteY720" fmla="*/ 1614501 h 2070165"/>
              <a:gd name="connsiteX721" fmla="*/ 8472009 w 12191999"/>
              <a:gd name="connsiteY721" fmla="*/ 1648074 h 2070165"/>
              <a:gd name="connsiteX722" fmla="*/ 8483306 w 12191999"/>
              <a:gd name="connsiteY722" fmla="*/ 1656468 h 2070165"/>
              <a:gd name="connsiteX723" fmla="*/ 9012984 w 12191999"/>
              <a:gd name="connsiteY723" fmla="*/ 1656468 h 2070165"/>
              <a:gd name="connsiteX724" fmla="*/ 9024281 w 12191999"/>
              <a:gd name="connsiteY724" fmla="*/ 1648074 h 2070165"/>
              <a:gd name="connsiteX725" fmla="*/ 9024281 w 12191999"/>
              <a:gd name="connsiteY725" fmla="*/ 1614501 h 2070165"/>
              <a:gd name="connsiteX726" fmla="*/ 9012984 w 12191999"/>
              <a:gd name="connsiteY726" fmla="*/ 1606107 h 2070165"/>
              <a:gd name="connsiteX727" fmla="*/ 6837698 w 12191999"/>
              <a:gd name="connsiteY727" fmla="*/ 1606107 h 2070165"/>
              <a:gd name="connsiteX728" fmla="*/ 6826401 w 12191999"/>
              <a:gd name="connsiteY728" fmla="*/ 1614501 h 2070165"/>
              <a:gd name="connsiteX729" fmla="*/ 6826401 w 12191999"/>
              <a:gd name="connsiteY729" fmla="*/ 1648074 h 2070165"/>
              <a:gd name="connsiteX730" fmla="*/ 6837698 w 12191999"/>
              <a:gd name="connsiteY730" fmla="*/ 1656468 h 2070165"/>
              <a:gd name="connsiteX731" fmla="*/ 7367375 w 12191999"/>
              <a:gd name="connsiteY731" fmla="*/ 1656468 h 2070165"/>
              <a:gd name="connsiteX732" fmla="*/ 7378673 w 12191999"/>
              <a:gd name="connsiteY732" fmla="*/ 1648074 h 2070165"/>
              <a:gd name="connsiteX733" fmla="*/ 7378673 w 12191999"/>
              <a:gd name="connsiteY733" fmla="*/ 1614501 h 2070165"/>
              <a:gd name="connsiteX734" fmla="*/ 7367375 w 12191999"/>
              <a:gd name="connsiteY734" fmla="*/ 1606107 h 2070165"/>
              <a:gd name="connsiteX735" fmla="*/ 3824872 w 12191999"/>
              <a:gd name="connsiteY735" fmla="*/ 1606107 h 2070165"/>
              <a:gd name="connsiteX736" fmla="*/ 3813574 w 12191999"/>
              <a:gd name="connsiteY736" fmla="*/ 1614501 h 2070165"/>
              <a:gd name="connsiteX737" fmla="*/ 3813574 w 12191999"/>
              <a:gd name="connsiteY737" fmla="*/ 1648074 h 2070165"/>
              <a:gd name="connsiteX738" fmla="*/ 3824872 w 12191999"/>
              <a:gd name="connsiteY738" fmla="*/ 1656468 h 2070165"/>
              <a:gd name="connsiteX739" fmla="*/ 4354548 w 12191999"/>
              <a:gd name="connsiteY739" fmla="*/ 1656468 h 2070165"/>
              <a:gd name="connsiteX740" fmla="*/ 4365844 w 12191999"/>
              <a:gd name="connsiteY740" fmla="*/ 1648074 h 2070165"/>
              <a:gd name="connsiteX741" fmla="*/ 4365844 w 12191999"/>
              <a:gd name="connsiteY741" fmla="*/ 1614501 h 2070165"/>
              <a:gd name="connsiteX742" fmla="*/ 4354548 w 12191999"/>
              <a:gd name="connsiteY742" fmla="*/ 1606107 h 2070165"/>
              <a:gd name="connsiteX743" fmla="*/ 11934127 w 12191999"/>
              <a:gd name="connsiteY743" fmla="*/ 1596549 h 2070165"/>
              <a:gd name="connsiteX744" fmla="*/ 11934127 w 12191999"/>
              <a:gd name="connsiteY744" fmla="*/ 1669383 h 2070165"/>
              <a:gd name="connsiteX745" fmla="*/ 11971383 w 12191999"/>
              <a:gd name="connsiteY745" fmla="*/ 1669383 h 2070165"/>
              <a:gd name="connsiteX746" fmla="*/ 11971383 w 12191999"/>
              <a:gd name="connsiteY746" fmla="*/ 1596549 h 2070165"/>
              <a:gd name="connsiteX747" fmla="*/ 6516272 w 12191999"/>
              <a:gd name="connsiteY747" fmla="*/ 1596549 h 2070165"/>
              <a:gd name="connsiteX748" fmla="*/ 6516272 w 12191999"/>
              <a:gd name="connsiteY748" fmla="*/ 1669383 h 2070165"/>
              <a:gd name="connsiteX749" fmla="*/ 6553500 w 12191999"/>
              <a:gd name="connsiteY749" fmla="*/ 1669383 h 2070165"/>
              <a:gd name="connsiteX750" fmla="*/ 6553500 w 12191999"/>
              <a:gd name="connsiteY750" fmla="*/ 1596549 h 2070165"/>
              <a:gd name="connsiteX751" fmla="*/ 5882234 w 12191999"/>
              <a:gd name="connsiteY751" fmla="*/ 1596549 h 2070165"/>
              <a:gd name="connsiteX752" fmla="*/ 5882234 w 12191999"/>
              <a:gd name="connsiteY752" fmla="*/ 1669383 h 2070165"/>
              <a:gd name="connsiteX753" fmla="*/ 5919464 w 12191999"/>
              <a:gd name="connsiteY753" fmla="*/ 1669383 h 2070165"/>
              <a:gd name="connsiteX754" fmla="*/ 5919464 w 12191999"/>
              <a:gd name="connsiteY754" fmla="*/ 1596549 h 2070165"/>
              <a:gd name="connsiteX755" fmla="*/ 4670222 w 12191999"/>
              <a:gd name="connsiteY755" fmla="*/ 1596549 h 2070165"/>
              <a:gd name="connsiteX756" fmla="*/ 4670222 w 12191999"/>
              <a:gd name="connsiteY756" fmla="*/ 1669383 h 2070165"/>
              <a:gd name="connsiteX757" fmla="*/ 4714551 w 12191999"/>
              <a:gd name="connsiteY757" fmla="*/ 1669383 h 2070165"/>
              <a:gd name="connsiteX758" fmla="*/ 4714551 w 12191999"/>
              <a:gd name="connsiteY758" fmla="*/ 1596549 h 2070165"/>
              <a:gd name="connsiteX759" fmla="*/ 1991575 w 12191999"/>
              <a:gd name="connsiteY759" fmla="*/ 1594160 h 2070165"/>
              <a:gd name="connsiteX760" fmla="*/ 1932523 w 12191999"/>
              <a:gd name="connsiteY760" fmla="*/ 1638036 h 2070165"/>
              <a:gd name="connsiteX761" fmla="*/ 1991575 w 12191999"/>
              <a:gd name="connsiteY761" fmla="*/ 1681910 h 2070165"/>
              <a:gd name="connsiteX762" fmla="*/ 2050628 w 12191999"/>
              <a:gd name="connsiteY762" fmla="*/ 1638036 h 2070165"/>
              <a:gd name="connsiteX763" fmla="*/ 1991575 w 12191999"/>
              <a:gd name="connsiteY763" fmla="*/ 1594160 h 2070165"/>
              <a:gd name="connsiteX764" fmla="*/ 1833294 w 12191999"/>
              <a:gd name="connsiteY764" fmla="*/ 1594160 h 2070165"/>
              <a:gd name="connsiteX765" fmla="*/ 1774242 w 12191999"/>
              <a:gd name="connsiteY765" fmla="*/ 1638036 h 2070165"/>
              <a:gd name="connsiteX766" fmla="*/ 1833294 w 12191999"/>
              <a:gd name="connsiteY766" fmla="*/ 1681910 h 2070165"/>
              <a:gd name="connsiteX767" fmla="*/ 1892346 w 12191999"/>
              <a:gd name="connsiteY767" fmla="*/ 1638036 h 2070165"/>
              <a:gd name="connsiteX768" fmla="*/ 1833294 w 12191999"/>
              <a:gd name="connsiteY768" fmla="*/ 1594160 h 2070165"/>
              <a:gd name="connsiteX769" fmla="*/ 1675013 w 12191999"/>
              <a:gd name="connsiteY769" fmla="*/ 1594160 h 2070165"/>
              <a:gd name="connsiteX770" fmla="*/ 1615960 w 12191999"/>
              <a:gd name="connsiteY770" fmla="*/ 1638036 h 2070165"/>
              <a:gd name="connsiteX771" fmla="*/ 1675013 w 12191999"/>
              <a:gd name="connsiteY771" fmla="*/ 1681910 h 2070165"/>
              <a:gd name="connsiteX772" fmla="*/ 1734065 w 12191999"/>
              <a:gd name="connsiteY772" fmla="*/ 1638036 h 2070165"/>
              <a:gd name="connsiteX773" fmla="*/ 1675013 w 12191999"/>
              <a:gd name="connsiteY773" fmla="*/ 1594160 h 2070165"/>
              <a:gd name="connsiteX774" fmla="*/ 6351644 w 12191999"/>
              <a:gd name="connsiteY774" fmla="*/ 1591139 h 2070165"/>
              <a:gd name="connsiteX775" fmla="*/ 6351644 w 12191999"/>
              <a:gd name="connsiteY775" fmla="*/ 1690792 h 2070165"/>
              <a:gd name="connsiteX776" fmla="*/ 6410085 w 12191999"/>
              <a:gd name="connsiteY776" fmla="*/ 1690792 h 2070165"/>
              <a:gd name="connsiteX777" fmla="*/ 6410085 w 12191999"/>
              <a:gd name="connsiteY777" fmla="*/ 1591139 h 2070165"/>
              <a:gd name="connsiteX778" fmla="*/ 6268849 w 12191999"/>
              <a:gd name="connsiteY778" fmla="*/ 1591139 h 2070165"/>
              <a:gd name="connsiteX779" fmla="*/ 6268849 w 12191999"/>
              <a:gd name="connsiteY779" fmla="*/ 1690792 h 2070165"/>
              <a:gd name="connsiteX780" fmla="*/ 6327291 w 12191999"/>
              <a:gd name="connsiteY780" fmla="*/ 1690792 h 2070165"/>
              <a:gd name="connsiteX781" fmla="*/ 6327291 w 12191999"/>
              <a:gd name="connsiteY781" fmla="*/ 1591139 h 2070165"/>
              <a:gd name="connsiteX782" fmla="*/ 6186056 w 12191999"/>
              <a:gd name="connsiteY782" fmla="*/ 1591139 h 2070165"/>
              <a:gd name="connsiteX783" fmla="*/ 6186056 w 12191999"/>
              <a:gd name="connsiteY783" fmla="*/ 1690792 h 2070165"/>
              <a:gd name="connsiteX784" fmla="*/ 6244498 w 12191999"/>
              <a:gd name="connsiteY784" fmla="*/ 1690792 h 2070165"/>
              <a:gd name="connsiteX785" fmla="*/ 6244498 w 12191999"/>
              <a:gd name="connsiteY785" fmla="*/ 1591139 h 2070165"/>
              <a:gd name="connsiteX786" fmla="*/ 6103264 w 12191999"/>
              <a:gd name="connsiteY786" fmla="*/ 1591139 h 2070165"/>
              <a:gd name="connsiteX787" fmla="*/ 6103264 w 12191999"/>
              <a:gd name="connsiteY787" fmla="*/ 1690792 h 2070165"/>
              <a:gd name="connsiteX788" fmla="*/ 6161704 w 12191999"/>
              <a:gd name="connsiteY788" fmla="*/ 1690792 h 2070165"/>
              <a:gd name="connsiteX789" fmla="*/ 6161704 w 12191999"/>
              <a:gd name="connsiteY789" fmla="*/ 1591139 h 2070165"/>
              <a:gd name="connsiteX790" fmla="*/ 6020469 w 12191999"/>
              <a:gd name="connsiteY790" fmla="*/ 1591139 h 2070165"/>
              <a:gd name="connsiteX791" fmla="*/ 6020469 w 12191999"/>
              <a:gd name="connsiteY791" fmla="*/ 1690792 h 2070165"/>
              <a:gd name="connsiteX792" fmla="*/ 6078911 w 12191999"/>
              <a:gd name="connsiteY792" fmla="*/ 1690792 h 2070165"/>
              <a:gd name="connsiteX793" fmla="*/ 6078911 w 12191999"/>
              <a:gd name="connsiteY793" fmla="*/ 1591139 h 2070165"/>
              <a:gd name="connsiteX794" fmla="*/ 9284775 w 12191999"/>
              <a:gd name="connsiteY794" fmla="*/ 1581365 h 2070165"/>
              <a:gd name="connsiteX795" fmla="*/ 9284775 w 12191999"/>
              <a:gd name="connsiteY795" fmla="*/ 1642140 h 2070165"/>
              <a:gd name="connsiteX796" fmla="*/ 9688442 w 12191999"/>
              <a:gd name="connsiteY796" fmla="*/ 1642140 h 2070165"/>
              <a:gd name="connsiteX797" fmla="*/ 9688442 w 12191999"/>
              <a:gd name="connsiteY797" fmla="*/ 1581365 h 2070165"/>
              <a:gd name="connsiteX798" fmla="*/ 9100450 w 12191999"/>
              <a:gd name="connsiteY798" fmla="*/ 1581365 h 2070165"/>
              <a:gd name="connsiteX799" fmla="*/ 9100450 w 12191999"/>
              <a:gd name="connsiteY799" fmla="*/ 1642140 h 2070165"/>
              <a:gd name="connsiteX800" fmla="*/ 9240798 w 12191999"/>
              <a:gd name="connsiteY800" fmla="*/ 1642140 h 2070165"/>
              <a:gd name="connsiteX801" fmla="*/ 9240798 w 12191999"/>
              <a:gd name="connsiteY801" fmla="*/ 1581365 h 2070165"/>
              <a:gd name="connsiteX802" fmla="*/ 2453541 w 12191999"/>
              <a:gd name="connsiteY802" fmla="*/ 1581365 h 2070165"/>
              <a:gd name="connsiteX803" fmla="*/ 2453541 w 12191999"/>
              <a:gd name="connsiteY803" fmla="*/ 1642140 h 2070165"/>
              <a:gd name="connsiteX804" fmla="*/ 3024257 w 12191999"/>
              <a:gd name="connsiteY804" fmla="*/ 1642140 h 2070165"/>
              <a:gd name="connsiteX805" fmla="*/ 3024257 w 12191999"/>
              <a:gd name="connsiteY805" fmla="*/ 1581365 h 2070165"/>
              <a:gd name="connsiteX806" fmla="*/ 2192935 w 12191999"/>
              <a:gd name="connsiteY806" fmla="*/ 1581365 h 2070165"/>
              <a:gd name="connsiteX807" fmla="*/ 2192935 w 12191999"/>
              <a:gd name="connsiteY807" fmla="*/ 1642140 h 2070165"/>
              <a:gd name="connsiteX808" fmla="*/ 2391362 w 12191999"/>
              <a:gd name="connsiteY808" fmla="*/ 1642140 h 2070165"/>
              <a:gd name="connsiteX809" fmla="*/ 2391362 w 12191999"/>
              <a:gd name="connsiteY809" fmla="*/ 1581365 h 2070165"/>
              <a:gd name="connsiteX810" fmla="*/ 1564955 w 12191999"/>
              <a:gd name="connsiteY810" fmla="*/ 1541115 h 2070165"/>
              <a:gd name="connsiteX811" fmla="*/ 2117227 w 12191999"/>
              <a:gd name="connsiteY811" fmla="*/ 1541115 h 2070165"/>
              <a:gd name="connsiteX812" fmla="*/ 2117227 w 12191999"/>
              <a:gd name="connsiteY812" fmla="*/ 1714630 h 2070165"/>
              <a:gd name="connsiteX813" fmla="*/ 1564955 w 12191999"/>
              <a:gd name="connsiteY813" fmla="*/ 1714630 h 2070165"/>
              <a:gd name="connsiteX814" fmla="*/ 8483306 w 12191999"/>
              <a:gd name="connsiteY814" fmla="*/ 1504612 h 2070165"/>
              <a:gd name="connsiteX815" fmla="*/ 8472009 w 12191999"/>
              <a:gd name="connsiteY815" fmla="*/ 1513006 h 2070165"/>
              <a:gd name="connsiteX816" fmla="*/ 8472009 w 12191999"/>
              <a:gd name="connsiteY816" fmla="*/ 1546580 h 2070165"/>
              <a:gd name="connsiteX817" fmla="*/ 8483306 w 12191999"/>
              <a:gd name="connsiteY817" fmla="*/ 1554974 h 2070165"/>
              <a:gd name="connsiteX818" fmla="*/ 9012984 w 12191999"/>
              <a:gd name="connsiteY818" fmla="*/ 1554974 h 2070165"/>
              <a:gd name="connsiteX819" fmla="*/ 9024281 w 12191999"/>
              <a:gd name="connsiteY819" fmla="*/ 1546580 h 2070165"/>
              <a:gd name="connsiteX820" fmla="*/ 9024281 w 12191999"/>
              <a:gd name="connsiteY820" fmla="*/ 1513006 h 2070165"/>
              <a:gd name="connsiteX821" fmla="*/ 9012984 w 12191999"/>
              <a:gd name="connsiteY821" fmla="*/ 1504612 h 2070165"/>
              <a:gd name="connsiteX822" fmla="*/ 6837698 w 12191999"/>
              <a:gd name="connsiteY822" fmla="*/ 1504612 h 2070165"/>
              <a:gd name="connsiteX823" fmla="*/ 6826401 w 12191999"/>
              <a:gd name="connsiteY823" fmla="*/ 1513006 h 2070165"/>
              <a:gd name="connsiteX824" fmla="*/ 6826401 w 12191999"/>
              <a:gd name="connsiteY824" fmla="*/ 1546580 h 2070165"/>
              <a:gd name="connsiteX825" fmla="*/ 6837698 w 12191999"/>
              <a:gd name="connsiteY825" fmla="*/ 1554974 h 2070165"/>
              <a:gd name="connsiteX826" fmla="*/ 7367375 w 12191999"/>
              <a:gd name="connsiteY826" fmla="*/ 1554974 h 2070165"/>
              <a:gd name="connsiteX827" fmla="*/ 7378673 w 12191999"/>
              <a:gd name="connsiteY827" fmla="*/ 1546580 h 2070165"/>
              <a:gd name="connsiteX828" fmla="*/ 7378673 w 12191999"/>
              <a:gd name="connsiteY828" fmla="*/ 1513006 h 2070165"/>
              <a:gd name="connsiteX829" fmla="*/ 7367375 w 12191999"/>
              <a:gd name="connsiteY829" fmla="*/ 1504612 h 2070165"/>
              <a:gd name="connsiteX830" fmla="*/ 3824872 w 12191999"/>
              <a:gd name="connsiteY830" fmla="*/ 1504612 h 2070165"/>
              <a:gd name="connsiteX831" fmla="*/ 3813574 w 12191999"/>
              <a:gd name="connsiteY831" fmla="*/ 1513006 h 2070165"/>
              <a:gd name="connsiteX832" fmla="*/ 3813574 w 12191999"/>
              <a:gd name="connsiteY832" fmla="*/ 1546580 h 2070165"/>
              <a:gd name="connsiteX833" fmla="*/ 3824872 w 12191999"/>
              <a:gd name="connsiteY833" fmla="*/ 1554974 h 2070165"/>
              <a:gd name="connsiteX834" fmla="*/ 4354548 w 12191999"/>
              <a:gd name="connsiteY834" fmla="*/ 1554974 h 2070165"/>
              <a:gd name="connsiteX835" fmla="*/ 4365844 w 12191999"/>
              <a:gd name="connsiteY835" fmla="*/ 1546580 h 2070165"/>
              <a:gd name="connsiteX836" fmla="*/ 4365844 w 12191999"/>
              <a:gd name="connsiteY836" fmla="*/ 1513006 h 2070165"/>
              <a:gd name="connsiteX837" fmla="*/ 4354548 w 12191999"/>
              <a:gd name="connsiteY837" fmla="*/ 1504612 h 2070165"/>
              <a:gd name="connsiteX838" fmla="*/ 7456345 w 12191999"/>
              <a:gd name="connsiteY838" fmla="*/ 1493177 h 2070165"/>
              <a:gd name="connsiteX839" fmla="*/ 7442092 w 12191999"/>
              <a:gd name="connsiteY839" fmla="*/ 1503767 h 2070165"/>
              <a:gd name="connsiteX840" fmla="*/ 7442092 w 12191999"/>
              <a:gd name="connsiteY840" fmla="*/ 1546124 h 2070165"/>
              <a:gd name="connsiteX841" fmla="*/ 7456345 w 12191999"/>
              <a:gd name="connsiteY841" fmla="*/ 1556714 h 2070165"/>
              <a:gd name="connsiteX842" fmla="*/ 7824762 w 12191999"/>
              <a:gd name="connsiteY842" fmla="*/ 1556714 h 2070165"/>
              <a:gd name="connsiteX843" fmla="*/ 7839015 w 12191999"/>
              <a:gd name="connsiteY843" fmla="*/ 1546124 h 2070165"/>
              <a:gd name="connsiteX844" fmla="*/ 7839015 w 12191999"/>
              <a:gd name="connsiteY844" fmla="*/ 1503767 h 2070165"/>
              <a:gd name="connsiteX845" fmla="*/ 7824762 w 12191999"/>
              <a:gd name="connsiteY845" fmla="*/ 1493177 h 2070165"/>
              <a:gd name="connsiteX846" fmla="*/ 11142869 w 12191999"/>
              <a:gd name="connsiteY846" fmla="*/ 1489394 h 2070165"/>
              <a:gd name="connsiteX847" fmla="*/ 11142869 w 12191999"/>
              <a:gd name="connsiteY847" fmla="*/ 1613019 h 2070165"/>
              <a:gd name="connsiteX848" fmla="*/ 11228389 w 12191999"/>
              <a:gd name="connsiteY848" fmla="*/ 1613019 h 2070165"/>
              <a:gd name="connsiteX849" fmla="*/ 11228389 w 12191999"/>
              <a:gd name="connsiteY849" fmla="*/ 1489394 h 2070165"/>
              <a:gd name="connsiteX850" fmla="*/ 11001633 w 12191999"/>
              <a:gd name="connsiteY850" fmla="*/ 1489394 h 2070165"/>
              <a:gd name="connsiteX851" fmla="*/ 11001633 w 12191999"/>
              <a:gd name="connsiteY851" fmla="*/ 1613019 h 2070165"/>
              <a:gd name="connsiteX852" fmla="*/ 11087153 w 12191999"/>
              <a:gd name="connsiteY852" fmla="*/ 1613019 h 2070165"/>
              <a:gd name="connsiteX853" fmla="*/ 11087153 w 12191999"/>
              <a:gd name="connsiteY853" fmla="*/ 1489394 h 2070165"/>
              <a:gd name="connsiteX854" fmla="*/ 10860302 w 12191999"/>
              <a:gd name="connsiteY854" fmla="*/ 1489394 h 2070165"/>
              <a:gd name="connsiteX855" fmla="*/ 10860302 w 12191999"/>
              <a:gd name="connsiteY855" fmla="*/ 1613019 h 2070165"/>
              <a:gd name="connsiteX856" fmla="*/ 10945822 w 12191999"/>
              <a:gd name="connsiteY856" fmla="*/ 1613019 h 2070165"/>
              <a:gd name="connsiteX857" fmla="*/ 10945822 w 12191999"/>
              <a:gd name="connsiteY857" fmla="*/ 1489394 h 2070165"/>
              <a:gd name="connsiteX858" fmla="*/ 10715106 w 12191999"/>
              <a:gd name="connsiteY858" fmla="*/ 1489394 h 2070165"/>
              <a:gd name="connsiteX859" fmla="*/ 10715106 w 12191999"/>
              <a:gd name="connsiteY859" fmla="*/ 1613019 h 2070165"/>
              <a:gd name="connsiteX860" fmla="*/ 10800626 w 12191999"/>
              <a:gd name="connsiteY860" fmla="*/ 1613019 h 2070165"/>
              <a:gd name="connsiteX861" fmla="*/ 10800626 w 12191999"/>
              <a:gd name="connsiteY861" fmla="*/ 1489394 h 2070165"/>
              <a:gd name="connsiteX862" fmla="*/ 10569911 w 12191999"/>
              <a:gd name="connsiteY862" fmla="*/ 1489394 h 2070165"/>
              <a:gd name="connsiteX863" fmla="*/ 10569911 w 12191999"/>
              <a:gd name="connsiteY863" fmla="*/ 1613019 h 2070165"/>
              <a:gd name="connsiteX864" fmla="*/ 10655431 w 12191999"/>
              <a:gd name="connsiteY864" fmla="*/ 1613019 h 2070165"/>
              <a:gd name="connsiteX865" fmla="*/ 10655431 w 12191999"/>
              <a:gd name="connsiteY865" fmla="*/ 1489394 h 2070165"/>
              <a:gd name="connsiteX866" fmla="*/ 10424717 w 12191999"/>
              <a:gd name="connsiteY866" fmla="*/ 1489394 h 2070165"/>
              <a:gd name="connsiteX867" fmla="*/ 10424717 w 12191999"/>
              <a:gd name="connsiteY867" fmla="*/ 1613019 h 2070165"/>
              <a:gd name="connsiteX868" fmla="*/ 10510237 w 12191999"/>
              <a:gd name="connsiteY868" fmla="*/ 1613019 h 2070165"/>
              <a:gd name="connsiteX869" fmla="*/ 10510237 w 12191999"/>
              <a:gd name="connsiteY869" fmla="*/ 1489394 h 2070165"/>
              <a:gd name="connsiteX870" fmla="*/ 10279523 w 12191999"/>
              <a:gd name="connsiteY870" fmla="*/ 1489394 h 2070165"/>
              <a:gd name="connsiteX871" fmla="*/ 10279523 w 12191999"/>
              <a:gd name="connsiteY871" fmla="*/ 1613019 h 2070165"/>
              <a:gd name="connsiteX872" fmla="*/ 10365043 w 12191999"/>
              <a:gd name="connsiteY872" fmla="*/ 1613019 h 2070165"/>
              <a:gd name="connsiteX873" fmla="*/ 10365043 w 12191999"/>
              <a:gd name="connsiteY873" fmla="*/ 1489394 h 2070165"/>
              <a:gd name="connsiteX874" fmla="*/ 10134328 w 12191999"/>
              <a:gd name="connsiteY874" fmla="*/ 1489394 h 2070165"/>
              <a:gd name="connsiteX875" fmla="*/ 10134328 w 12191999"/>
              <a:gd name="connsiteY875" fmla="*/ 1613019 h 2070165"/>
              <a:gd name="connsiteX876" fmla="*/ 10219847 w 12191999"/>
              <a:gd name="connsiteY876" fmla="*/ 1613019 h 2070165"/>
              <a:gd name="connsiteX877" fmla="*/ 10219847 w 12191999"/>
              <a:gd name="connsiteY877" fmla="*/ 1489394 h 2070165"/>
              <a:gd name="connsiteX878" fmla="*/ 9989134 w 12191999"/>
              <a:gd name="connsiteY878" fmla="*/ 1489394 h 2070165"/>
              <a:gd name="connsiteX879" fmla="*/ 9989134 w 12191999"/>
              <a:gd name="connsiteY879" fmla="*/ 1613019 h 2070165"/>
              <a:gd name="connsiteX880" fmla="*/ 10074653 w 12191999"/>
              <a:gd name="connsiteY880" fmla="*/ 1613019 h 2070165"/>
              <a:gd name="connsiteX881" fmla="*/ 10074653 w 12191999"/>
              <a:gd name="connsiteY881" fmla="*/ 1489394 h 2070165"/>
              <a:gd name="connsiteX882" fmla="*/ 1384659 w 12191999"/>
              <a:gd name="connsiteY882" fmla="*/ 1489394 h 2070165"/>
              <a:gd name="connsiteX883" fmla="*/ 1384659 w 12191999"/>
              <a:gd name="connsiteY883" fmla="*/ 1613019 h 2070165"/>
              <a:gd name="connsiteX884" fmla="*/ 1470179 w 12191999"/>
              <a:gd name="connsiteY884" fmla="*/ 1613019 h 2070165"/>
              <a:gd name="connsiteX885" fmla="*/ 1470179 w 12191999"/>
              <a:gd name="connsiteY885" fmla="*/ 1489394 h 2070165"/>
              <a:gd name="connsiteX886" fmla="*/ 1243423 w 12191999"/>
              <a:gd name="connsiteY886" fmla="*/ 1489394 h 2070165"/>
              <a:gd name="connsiteX887" fmla="*/ 1243423 w 12191999"/>
              <a:gd name="connsiteY887" fmla="*/ 1613019 h 2070165"/>
              <a:gd name="connsiteX888" fmla="*/ 1328943 w 12191999"/>
              <a:gd name="connsiteY888" fmla="*/ 1613019 h 2070165"/>
              <a:gd name="connsiteX889" fmla="*/ 1328943 w 12191999"/>
              <a:gd name="connsiteY889" fmla="*/ 1489394 h 2070165"/>
              <a:gd name="connsiteX890" fmla="*/ 1102092 w 12191999"/>
              <a:gd name="connsiteY890" fmla="*/ 1489394 h 2070165"/>
              <a:gd name="connsiteX891" fmla="*/ 1102092 w 12191999"/>
              <a:gd name="connsiteY891" fmla="*/ 1613019 h 2070165"/>
              <a:gd name="connsiteX892" fmla="*/ 1187612 w 12191999"/>
              <a:gd name="connsiteY892" fmla="*/ 1613019 h 2070165"/>
              <a:gd name="connsiteX893" fmla="*/ 1187612 w 12191999"/>
              <a:gd name="connsiteY893" fmla="*/ 1489394 h 2070165"/>
              <a:gd name="connsiteX894" fmla="*/ 956897 w 12191999"/>
              <a:gd name="connsiteY894" fmla="*/ 1489394 h 2070165"/>
              <a:gd name="connsiteX895" fmla="*/ 956897 w 12191999"/>
              <a:gd name="connsiteY895" fmla="*/ 1613019 h 2070165"/>
              <a:gd name="connsiteX896" fmla="*/ 1042417 w 12191999"/>
              <a:gd name="connsiteY896" fmla="*/ 1613019 h 2070165"/>
              <a:gd name="connsiteX897" fmla="*/ 1042417 w 12191999"/>
              <a:gd name="connsiteY897" fmla="*/ 1489394 h 2070165"/>
              <a:gd name="connsiteX898" fmla="*/ 811701 w 12191999"/>
              <a:gd name="connsiteY898" fmla="*/ 1489394 h 2070165"/>
              <a:gd name="connsiteX899" fmla="*/ 811701 w 12191999"/>
              <a:gd name="connsiteY899" fmla="*/ 1613019 h 2070165"/>
              <a:gd name="connsiteX900" fmla="*/ 897221 w 12191999"/>
              <a:gd name="connsiteY900" fmla="*/ 1613019 h 2070165"/>
              <a:gd name="connsiteX901" fmla="*/ 897221 w 12191999"/>
              <a:gd name="connsiteY901" fmla="*/ 1489394 h 2070165"/>
              <a:gd name="connsiteX902" fmla="*/ 666508 w 12191999"/>
              <a:gd name="connsiteY902" fmla="*/ 1489394 h 2070165"/>
              <a:gd name="connsiteX903" fmla="*/ 666508 w 12191999"/>
              <a:gd name="connsiteY903" fmla="*/ 1613019 h 2070165"/>
              <a:gd name="connsiteX904" fmla="*/ 752027 w 12191999"/>
              <a:gd name="connsiteY904" fmla="*/ 1613019 h 2070165"/>
              <a:gd name="connsiteX905" fmla="*/ 752027 w 12191999"/>
              <a:gd name="connsiteY905" fmla="*/ 1489394 h 2070165"/>
              <a:gd name="connsiteX906" fmla="*/ 521314 w 12191999"/>
              <a:gd name="connsiteY906" fmla="*/ 1489394 h 2070165"/>
              <a:gd name="connsiteX907" fmla="*/ 521314 w 12191999"/>
              <a:gd name="connsiteY907" fmla="*/ 1613019 h 2070165"/>
              <a:gd name="connsiteX908" fmla="*/ 606833 w 12191999"/>
              <a:gd name="connsiteY908" fmla="*/ 1613019 h 2070165"/>
              <a:gd name="connsiteX909" fmla="*/ 606833 w 12191999"/>
              <a:gd name="connsiteY909" fmla="*/ 1489394 h 2070165"/>
              <a:gd name="connsiteX910" fmla="*/ 376120 w 12191999"/>
              <a:gd name="connsiteY910" fmla="*/ 1489394 h 2070165"/>
              <a:gd name="connsiteX911" fmla="*/ 376120 w 12191999"/>
              <a:gd name="connsiteY911" fmla="*/ 1613019 h 2070165"/>
              <a:gd name="connsiteX912" fmla="*/ 461639 w 12191999"/>
              <a:gd name="connsiteY912" fmla="*/ 1613019 h 2070165"/>
              <a:gd name="connsiteX913" fmla="*/ 461639 w 12191999"/>
              <a:gd name="connsiteY913" fmla="*/ 1489394 h 2070165"/>
              <a:gd name="connsiteX914" fmla="*/ 230926 w 12191999"/>
              <a:gd name="connsiteY914" fmla="*/ 1489394 h 2070165"/>
              <a:gd name="connsiteX915" fmla="*/ 230926 w 12191999"/>
              <a:gd name="connsiteY915" fmla="*/ 1613019 h 2070165"/>
              <a:gd name="connsiteX916" fmla="*/ 316446 w 12191999"/>
              <a:gd name="connsiteY916" fmla="*/ 1613019 h 2070165"/>
              <a:gd name="connsiteX917" fmla="*/ 316446 w 12191999"/>
              <a:gd name="connsiteY917" fmla="*/ 1489394 h 2070165"/>
              <a:gd name="connsiteX918" fmla="*/ 11934127 w 12191999"/>
              <a:gd name="connsiteY918" fmla="*/ 1482305 h 2070165"/>
              <a:gd name="connsiteX919" fmla="*/ 11934127 w 12191999"/>
              <a:gd name="connsiteY919" fmla="*/ 1555140 h 2070165"/>
              <a:gd name="connsiteX920" fmla="*/ 11971383 w 12191999"/>
              <a:gd name="connsiteY920" fmla="*/ 1555140 h 2070165"/>
              <a:gd name="connsiteX921" fmla="*/ 11971383 w 12191999"/>
              <a:gd name="connsiteY921" fmla="*/ 1482305 h 2070165"/>
              <a:gd name="connsiteX922" fmla="*/ 6516272 w 12191999"/>
              <a:gd name="connsiteY922" fmla="*/ 1482305 h 2070165"/>
              <a:gd name="connsiteX923" fmla="*/ 6516272 w 12191999"/>
              <a:gd name="connsiteY923" fmla="*/ 1555140 h 2070165"/>
              <a:gd name="connsiteX924" fmla="*/ 6553500 w 12191999"/>
              <a:gd name="connsiteY924" fmla="*/ 1555140 h 2070165"/>
              <a:gd name="connsiteX925" fmla="*/ 6553500 w 12191999"/>
              <a:gd name="connsiteY925" fmla="*/ 1482305 h 2070165"/>
              <a:gd name="connsiteX926" fmla="*/ 5882234 w 12191999"/>
              <a:gd name="connsiteY926" fmla="*/ 1482305 h 2070165"/>
              <a:gd name="connsiteX927" fmla="*/ 5882234 w 12191999"/>
              <a:gd name="connsiteY927" fmla="*/ 1555140 h 2070165"/>
              <a:gd name="connsiteX928" fmla="*/ 5919464 w 12191999"/>
              <a:gd name="connsiteY928" fmla="*/ 1555140 h 2070165"/>
              <a:gd name="connsiteX929" fmla="*/ 5919464 w 12191999"/>
              <a:gd name="connsiteY929" fmla="*/ 1482305 h 2070165"/>
              <a:gd name="connsiteX930" fmla="*/ 4670222 w 12191999"/>
              <a:gd name="connsiteY930" fmla="*/ 1482305 h 2070165"/>
              <a:gd name="connsiteX931" fmla="*/ 4670222 w 12191999"/>
              <a:gd name="connsiteY931" fmla="*/ 1555140 h 2070165"/>
              <a:gd name="connsiteX932" fmla="*/ 4714551 w 12191999"/>
              <a:gd name="connsiteY932" fmla="*/ 1555140 h 2070165"/>
              <a:gd name="connsiteX933" fmla="*/ 4714551 w 12191999"/>
              <a:gd name="connsiteY933" fmla="*/ 1482305 h 2070165"/>
              <a:gd name="connsiteX934" fmla="*/ 9284775 w 12191999"/>
              <a:gd name="connsiteY934" fmla="*/ 1479419 h 2070165"/>
              <a:gd name="connsiteX935" fmla="*/ 9284775 w 12191999"/>
              <a:gd name="connsiteY935" fmla="*/ 1540194 h 2070165"/>
              <a:gd name="connsiteX936" fmla="*/ 9688442 w 12191999"/>
              <a:gd name="connsiteY936" fmla="*/ 1540194 h 2070165"/>
              <a:gd name="connsiteX937" fmla="*/ 9688442 w 12191999"/>
              <a:gd name="connsiteY937" fmla="*/ 1479419 h 2070165"/>
              <a:gd name="connsiteX938" fmla="*/ 9100450 w 12191999"/>
              <a:gd name="connsiteY938" fmla="*/ 1479419 h 2070165"/>
              <a:gd name="connsiteX939" fmla="*/ 9100450 w 12191999"/>
              <a:gd name="connsiteY939" fmla="*/ 1540194 h 2070165"/>
              <a:gd name="connsiteX940" fmla="*/ 9240798 w 12191999"/>
              <a:gd name="connsiteY940" fmla="*/ 1540194 h 2070165"/>
              <a:gd name="connsiteX941" fmla="*/ 9240798 w 12191999"/>
              <a:gd name="connsiteY941" fmla="*/ 1479419 h 2070165"/>
              <a:gd name="connsiteX942" fmla="*/ 2453541 w 12191999"/>
              <a:gd name="connsiteY942" fmla="*/ 1479419 h 2070165"/>
              <a:gd name="connsiteX943" fmla="*/ 2453541 w 12191999"/>
              <a:gd name="connsiteY943" fmla="*/ 1540194 h 2070165"/>
              <a:gd name="connsiteX944" fmla="*/ 3024257 w 12191999"/>
              <a:gd name="connsiteY944" fmla="*/ 1540194 h 2070165"/>
              <a:gd name="connsiteX945" fmla="*/ 3024257 w 12191999"/>
              <a:gd name="connsiteY945" fmla="*/ 1479419 h 2070165"/>
              <a:gd name="connsiteX946" fmla="*/ 2192935 w 12191999"/>
              <a:gd name="connsiteY946" fmla="*/ 1479419 h 2070165"/>
              <a:gd name="connsiteX947" fmla="*/ 2192935 w 12191999"/>
              <a:gd name="connsiteY947" fmla="*/ 1540194 h 2070165"/>
              <a:gd name="connsiteX948" fmla="*/ 2391362 w 12191999"/>
              <a:gd name="connsiteY948" fmla="*/ 1540194 h 2070165"/>
              <a:gd name="connsiteX949" fmla="*/ 2391362 w 12191999"/>
              <a:gd name="connsiteY949" fmla="*/ 1479419 h 2070165"/>
              <a:gd name="connsiteX950" fmla="*/ 6351644 w 12191999"/>
              <a:gd name="connsiteY950" fmla="*/ 1459116 h 2070165"/>
              <a:gd name="connsiteX951" fmla="*/ 6351644 w 12191999"/>
              <a:gd name="connsiteY951" fmla="*/ 1558770 h 2070165"/>
              <a:gd name="connsiteX952" fmla="*/ 6410085 w 12191999"/>
              <a:gd name="connsiteY952" fmla="*/ 1558770 h 2070165"/>
              <a:gd name="connsiteX953" fmla="*/ 6410085 w 12191999"/>
              <a:gd name="connsiteY953" fmla="*/ 1459116 h 2070165"/>
              <a:gd name="connsiteX954" fmla="*/ 6268849 w 12191999"/>
              <a:gd name="connsiteY954" fmla="*/ 1459116 h 2070165"/>
              <a:gd name="connsiteX955" fmla="*/ 6268849 w 12191999"/>
              <a:gd name="connsiteY955" fmla="*/ 1558770 h 2070165"/>
              <a:gd name="connsiteX956" fmla="*/ 6327291 w 12191999"/>
              <a:gd name="connsiteY956" fmla="*/ 1558770 h 2070165"/>
              <a:gd name="connsiteX957" fmla="*/ 6327291 w 12191999"/>
              <a:gd name="connsiteY957" fmla="*/ 1459116 h 2070165"/>
              <a:gd name="connsiteX958" fmla="*/ 6186056 w 12191999"/>
              <a:gd name="connsiteY958" fmla="*/ 1459116 h 2070165"/>
              <a:gd name="connsiteX959" fmla="*/ 6186056 w 12191999"/>
              <a:gd name="connsiteY959" fmla="*/ 1558770 h 2070165"/>
              <a:gd name="connsiteX960" fmla="*/ 6244498 w 12191999"/>
              <a:gd name="connsiteY960" fmla="*/ 1558770 h 2070165"/>
              <a:gd name="connsiteX961" fmla="*/ 6244498 w 12191999"/>
              <a:gd name="connsiteY961" fmla="*/ 1459116 h 2070165"/>
              <a:gd name="connsiteX962" fmla="*/ 6103264 w 12191999"/>
              <a:gd name="connsiteY962" fmla="*/ 1459116 h 2070165"/>
              <a:gd name="connsiteX963" fmla="*/ 6103264 w 12191999"/>
              <a:gd name="connsiteY963" fmla="*/ 1558770 h 2070165"/>
              <a:gd name="connsiteX964" fmla="*/ 6161704 w 12191999"/>
              <a:gd name="connsiteY964" fmla="*/ 1558770 h 2070165"/>
              <a:gd name="connsiteX965" fmla="*/ 6161704 w 12191999"/>
              <a:gd name="connsiteY965" fmla="*/ 1459116 h 2070165"/>
              <a:gd name="connsiteX966" fmla="*/ 6020469 w 12191999"/>
              <a:gd name="connsiteY966" fmla="*/ 1459116 h 2070165"/>
              <a:gd name="connsiteX967" fmla="*/ 6020469 w 12191999"/>
              <a:gd name="connsiteY967" fmla="*/ 1558770 h 2070165"/>
              <a:gd name="connsiteX968" fmla="*/ 6078911 w 12191999"/>
              <a:gd name="connsiteY968" fmla="*/ 1558770 h 2070165"/>
              <a:gd name="connsiteX969" fmla="*/ 6078911 w 12191999"/>
              <a:gd name="connsiteY969" fmla="*/ 1459116 h 2070165"/>
              <a:gd name="connsiteX970" fmla="*/ 4600395 w 12191999"/>
              <a:gd name="connsiteY970" fmla="*/ 1427829 h 2070165"/>
              <a:gd name="connsiteX971" fmla="*/ 4784381 w 12191999"/>
              <a:gd name="connsiteY971" fmla="*/ 1427829 h 2070165"/>
              <a:gd name="connsiteX972" fmla="*/ 4784381 w 12191999"/>
              <a:gd name="connsiteY972" fmla="*/ 1557198 h 2070165"/>
              <a:gd name="connsiteX973" fmla="*/ 5673219 w 12191999"/>
              <a:gd name="connsiteY973" fmla="*/ 1557198 h 2070165"/>
              <a:gd name="connsiteX974" fmla="*/ 5673219 w 12191999"/>
              <a:gd name="connsiteY974" fmla="*/ 1694308 h 2070165"/>
              <a:gd name="connsiteX975" fmla="*/ 5823588 w 12191999"/>
              <a:gd name="connsiteY975" fmla="*/ 1694308 h 2070165"/>
              <a:gd name="connsiteX976" fmla="*/ 5823588 w 12191999"/>
              <a:gd name="connsiteY976" fmla="*/ 1427829 h 2070165"/>
              <a:gd name="connsiteX977" fmla="*/ 5978112 w 12191999"/>
              <a:gd name="connsiteY977" fmla="*/ 1427829 h 2070165"/>
              <a:gd name="connsiteX978" fmla="*/ 5978112 w 12191999"/>
              <a:gd name="connsiteY978" fmla="*/ 1694308 h 2070165"/>
              <a:gd name="connsiteX979" fmla="*/ 5981752 w 12191999"/>
              <a:gd name="connsiteY979" fmla="*/ 1694308 h 2070165"/>
              <a:gd name="connsiteX980" fmla="*/ 5981752 w 12191999"/>
              <a:gd name="connsiteY980" fmla="*/ 2070165 h 2070165"/>
              <a:gd name="connsiteX981" fmla="*/ 5624365 w 12191999"/>
              <a:gd name="connsiteY981" fmla="*/ 2070165 h 2070165"/>
              <a:gd name="connsiteX982" fmla="*/ 5624365 w 12191999"/>
              <a:gd name="connsiteY982" fmla="*/ 2025343 h 2070165"/>
              <a:gd name="connsiteX983" fmla="*/ 5565925 w 12191999"/>
              <a:gd name="connsiteY983" fmla="*/ 2025343 h 2070165"/>
              <a:gd name="connsiteX984" fmla="*/ 5565925 w 12191999"/>
              <a:gd name="connsiteY984" fmla="*/ 2070165 h 2070165"/>
              <a:gd name="connsiteX985" fmla="*/ 5541572 w 12191999"/>
              <a:gd name="connsiteY985" fmla="*/ 2070165 h 2070165"/>
              <a:gd name="connsiteX986" fmla="*/ 5541572 w 12191999"/>
              <a:gd name="connsiteY986" fmla="*/ 2025343 h 2070165"/>
              <a:gd name="connsiteX987" fmla="*/ 5483131 w 12191999"/>
              <a:gd name="connsiteY987" fmla="*/ 2025343 h 2070165"/>
              <a:gd name="connsiteX988" fmla="*/ 5483131 w 12191999"/>
              <a:gd name="connsiteY988" fmla="*/ 2070165 h 2070165"/>
              <a:gd name="connsiteX989" fmla="*/ 5458778 w 12191999"/>
              <a:gd name="connsiteY989" fmla="*/ 2070165 h 2070165"/>
              <a:gd name="connsiteX990" fmla="*/ 5458778 w 12191999"/>
              <a:gd name="connsiteY990" fmla="*/ 2025343 h 2070165"/>
              <a:gd name="connsiteX991" fmla="*/ 5400338 w 12191999"/>
              <a:gd name="connsiteY991" fmla="*/ 2025343 h 2070165"/>
              <a:gd name="connsiteX992" fmla="*/ 5400338 w 12191999"/>
              <a:gd name="connsiteY992" fmla="*/ 2070165 h 2070165"/>
              <a:gd name="connsiteX993" fmla="*/ 5375987 w 12191999"/>
              <a:gd name="connsiteY993" fmla="*/ 2070165 h 2070165"/>
              <a:gd name="connsiteX994" fmla="*/ 5375987 w 12191999"/>
              <a:gd name="connsiteY994" fmla="*/ 2025343 h 2070165"/>
              <a:gd name="connsiteX995" fmla="*/ 5317545 w 12191999"/>
              <a:gd name="connsiteY995" fmla="*/ 2025343 h 2070165"/>
              <a:gd name="connsiteX996" fmla="*/ 5317545 w 12191999"/>
              <a:gd name="connsiteY996" fmla="*/ 2070165 h 2070165"/>
              <a:gd name="connsiteX997" fmla="*/ 5293192 w 12191999"/>
              <a:gd name="connsiteY997" fmla="*/ 2070165 h 2070165"/>
              <a:gd name="connsiteX998" fmla="*/ 5293192 w 12191999"/>
              <a:gd name="connsiteY998" fmla="*/ 2025343 h 2070165"/>
              <a:gd name="connsiteX999" fmla="*/ 5234751 w 12191999"/>
              <a:gd name="connsiteY999" fmla="*/ 2025343 h 2070165"/>
              <a:gd name="connsiteX1000" fmla="*/ 5234751 w 12191999"/>
              <a:gd name="connsiteY1000" fmla="*/ 2070165 h 2070165"/>
              <a:gd name="connsiteX1001" fmla="*/ 4412075 w 12191999"/>
              <a:gd name="connsiteY1001" fmla="*/ 2070165 h 2070165"/>
              <a:gd name="connsiteX1002" fmla="*/ 4412075 w 12191999"/>
              <a:gd name="connsiteY1002" fmla="*/ 1694308 h 2070165"/>
              <a:gd name="connsiteX1003" fmla="*/ 4600395 w 12191999"/>
              <a:gd name="connsiteY1003" fmla="*/ 1694308 h 2070165"/>
              <a:gd name="connsiteX1004" fmla="*/ 8483306 w 12191999"/>
              <a:gd name="connsiteY1004" fmla="*/ 1403117 h 2070165"/>
              <a:gd name="connsiteX1005" fmla="*/ 8472009 w 12191999"/>
              <a:gd name="connsiteY1005" fmla="*/ 1411511 h 2070165"/>
              <a:gd name="connsiteX1006" fmla="*/ 8472009 w 12191999"/>
              <a:gd name="connsiteY1006" fmla="*/ 1445085 h 2070165"/>
              <a:gd name="connsiteX1007" fmla="*/ 8483306 w 12191999"/>
              <a:gd name="connsiteY1007" fmla="*/ 1453479 h 2070165"/>
              <a:gd name="connsiteX1008" fmla="*/ 9012984 w 12191999"/>
              <a:gd name="connsiteY1008" fmla="*/ 1453479 h 2070165"/>
              <a:gd name="connsiteX1009" fmla="*/ 9024281 w 12191999"/>
              <a:gd name="connsiteY1009" fmla="*/ 1445085 h 2070165"/>
              <a:gd name="connsiteX1010" fmla="*/ 9024281 w 12191999"/>
              <a:gd name="connsiteY1010" fmla="*/ 1411511 h 2070165"/>
              <a:gd name="connsiteX1011" fmla="*/ 9012984 w 12191999"/>
              <a:gd name="connsiteY1011" fmla="*/ 1403117 h 2070165"/>
              <a:gd name="connsiteX1012" fmla="*/ 6837698 w 12191999"/>
              <a:gd name="connsiteY1012" fmla="*/ 1403117 h 2070165"/>
              <a:gd name="connsiteX1013" fmla="*/ 6826401 w 12191999"/>
              <a:gd name="connsiteY1013" fmla="*/ 1411511 h 2070165"/>
              <a:gd name="connsiteX1014" fmla="*/ 6826401 w 12191999"/>
              <a:gd name="connsiteY1014" fmla="*/ 1445085 h 2070165"/>
              <a:gd name="connsiteX1015" fmla="*/ 6837698 w 12191999"/>
              <a:gd name="connsiteY1015" fmla="*/ 1453479 h 2070165"/>
              <a:gd name="connsiteX1016" fmla="*/ 7367375 w 12191999"/>
              <a:gd name="connsiteY1016" fmla="*/ 1453479 h 2070165"/>
              <a:gd name="connsiteX1017" fmla="*/ 7378673 w 12191999"/>
              <a:gd name="connsiteY1017" fmla="*/ 1445085 h 2070165"/>
              <a:gd name="connsiteX1018" fmla="*/ 7378673 w 12191999"/>
              <a:gd name="connsiteY1018" fmla="*/ 1411511 h 2070165"/>
              <a:gd name="connsiteX1019" fmla="*/ 7367375 w 12191999"/>
              <a:gd name="connsiteY1019" fmla="*/ 1403117 h 2070165"/>
              <a:gd name="connsiteX1020" fmla="*/ 3824872 w 12191999"/>
              <a:gd name="connsiteY1020" fmla="*/ 1403117 h 2070165"/>
              <a:gd name="connsiteX1021" fmla="*/ 3813574 w 12191999"/>
              <a:gd name="connsiteY1021" fmla="*/ 1411511 h 2070165"/>
              <a:gd name="connsiteX1022" fmla="*/ 3813574 w 12191999"/>
              <a:gd name="connsiteY1022" fmla="*/ 1445085 h 2070165"/>
              <a:gd name="connsiteX1023" fmla="*/ 3824872 w 12191999"/>
              <a:gd name="connsiteY1023" fmla="*/ 1453479 h 2070165"/>
              <a:gd name="connsiteX1024" fmla="*/ 4354548 w 12191999"/>
              <a:gd name="connsiteY1024" fmla="*/ 1453479 h 2070165"/>
              <a:gd name="connsiteX1025" fmla="*/ 4365844 w 12191999"/>
              <a:gd name="connsiteY1025" fmla="*/ 1445085 h 2070165"/>
              <a:gd name="connsiteX1026" fmla="*/ 4365844 w 12191999"/>
              <a:gd name="connsiteY1026" fmla="*/ 1411511 h 2070165"/>
              <a:gd name="connsiteX1027" fmla="*/ 4354548 w 12191999"/>
              <a:gd name="connsiteY1027" fmla="*/ 1403117 h 2070165"/>
              <a:gd name="connsiteX1028" fmla="*/ 7456345 w 12191999"/>
              <a:gd name="connsiteY1028" fmla="*/ 1365127 h 2070165"/>
              <a:gd name="connsiteX1029" fmla="*/ 7442092 w 12191999"/>
              <a:gd name="connsiteY1029" fmla="*/ 1375717 h 2070165"/>
              <a:gd name="connsiteX1030" fmla="*/ 7442092 w 12191999"/>
              <a:gd name="connsiteY1030" fmla="*/ 1418075 h 2070165"/>
              <a:gd name="connsiteX1031" fmla="*/ 7456345 w 12191999"/>
              <a:gd name="connsiteY1031" fmla="*/ 1428665 h 2070165"/>
              <a:gd name="connsiteX1032" fmla="*/ 7824762 w 12191999"/>
              <a:gd name="connsiteY1032" fmla="*/ 1428665 h 2070165"/>
              <a:gd name="connsiteX1033" fmla="*/ 7839015 w 12191999"/>
              <a:gd name="connsiteY1033" fmla="*/ 1418075 h 2070165"/>
              <a:gd name="connsiteX1034" fmla="*/ 7839015 w 12191999"/>
              <a:gd name="connsiteY1034" fmla="*/ 1375717 h 2070165"/>
              <a:gd name="connsiteX1035" fmla="*/ 7824762 w 12191999"/>
              <a:gd name="connsiteY1035" fmla="*/ 1365127 h 2070165"/>
              <a:gd name="connsiteX1036" fmla="*/ 11533813 w 12191999"/>
              <a:gd name="connsiteY1036" fmla="*/ 1355097 h 2070165"/>
              <a:gd name="connsiteX1037" fmla="*/ 11671866 w 12191999"/>
              <a:gd name="connsiteY1037" fmla="*/ 1355097 h 2070165"/>
              <a:gd name="connsiteX1038" fmla="*/ 11671866 w 12191999"/>
              <a:gd name="connsiteY1038" fmla="*/ 1402177 h 2070165"/>
              <a:gd name="connsiteX1039" fmla="*/ 11744399 w 12191999"/>
              <a:gd name="connsiteY1039" fmla="*/ 1402177 h 2070165"/>
              <a:gd name="connsiteX1040" fmla="*/ 11744399 w 12191999"/>
              <a:gd name="connsiteY1040" fmla="*/ 1442608 h 2070165"/>
              <a:gd name="connsiteX1041" fmla="*/ 11841346 w 12191999"/>
              <a:gd name="connsiteY1041" fmla="*/ 1442608 h 2070165"/>
              <a:gd name="connsiteX1042" fmla="*/ 11841346 w 12191999"/>
              <a:gd name="connsiteY1042" fmla="*/ 1481969 h 2070165"/>
              <a:gd name="connsiteX1043" fmla="*/ 11875437 w 12191999"/>
              <a:gd name="connsiteY1043" fmla="*/ 1481969 h 2070165"/>
              <a:gd name="connsiteX1044" fmla="*/ 11875437 w 12191999"/>
              <a:gd name="connsiteY1044" fmla="*/ 1427829 h 2070165"/>
              <a:gd name="connsiteX1045" fmla="*/ 12030075 w 12191999"/>
              <a:gd name="connsiteY1045" fmla="*/ 1427829 h 2070165"/>
              <a:gd name="connsiteX1046" fmla="*/ 12030075 w 12191999"/>
              <a:gd name="connsiteY1046" fmla="*/ 1694308 h 2070165"/>
              <a:gd name="connsiteX1047" fmla="*/ 12191999 w 12191999"/>
              <a:gd name="connsiteY1047" fmla="*/ 1694308 h 2070165"/>
              <a:gd name="connsiteX1048" fmla="*/ 12191999 w 12191999"/>
              <a:gd name="connsiteY1048" fmla="*/ 2070165 h 2070165"/>
              <a:gd name="connsiteX1049" fmla="*/ 11780934 w 12191999"/>
              <a:gd name="connsiteY1049" fmla="*/ 2070165 h 2070165"/>
              <a:gd name="connsiteX1050" fmla="*/ 11780934 w 12191999"/>
              <a:gd name="connsiteY1050" fmla="*/ 2018501 h 2070165"/>
              <a:gd name="connsiteX1051" fmla="*/ 11698976 w 12191999"/>
              <a:gd name="connsiteY1051" fmla="*/ 2018501 h 2070165"/>
              <a:gd name="connsiteX1052" fmla="*/ 11698976 w 12191999"/>
              <a:gd name="connsiteY1052" fmla="*/ 2070165 h 2070165"/>
              <a:gd name="connsiteX1053" fmla="*/ 11632154 w 12191999"/>
              <a:gd name="connsiteY1053" fmla="*/ 2070165 h 2070165"/>
              <a:gd name="connsiteX1054" fmla="*/ 11632154 w 12191999"/>
              <a:gd name="connsiteY1054" fmla="*/ 2018501 h 2070165"/>
              <a:gd name="connsiteX1055" fmla="*/ 11550196 w 12191999"/>
              <a:gd name="connsiteY1055" fmla="*/ 2018501 h 2070165"/>
              <a:gd name="connsiteX1056" fmla="*/ 11550196 w 12191999"/>
              <a:gd name="connsiteY1056" fmla="*/ 2070165 h 2070165"/>
              <a:gd name="connsiteX1057" fmla="*/ 11483374 w 12191999"/>
              <a:gd name="connsiteY1057" fmla="*/ 2070165 h 2070165"/>
              <a:gd name="connsiteX1058" fmla="*/ 11483374 w 12191999"/>
              <a:gd name="connsiteY1058" fmla="*/ 2018501 h 2070165"/>
              <a:gd name="connsiteX1059" fmla="*/ 11401416 w 12191999"/>
              <a:gd name="connsiteY1059" fmla="*/ 2018501 h 2070165"/>
              <a:gd name="connsiteX1060" fmla="*/ 11401416 w 12191999"/>
              <a:gd name="connsiteY1060" fmla="*/ 2070165 h 2070165"/>
              <a:gd name="connsiteX1061" fmla="*/ 11323165 w 12191999"/>
              <a:gd name="connsiteY1061" fmla="*/ 2070165 h 2070165"/>
              <a:gd name="connsiteX1062" fmla="*/ 11323165 w 12191999"/>
              <a:gd name="connsiteY1062" fmla="*/ 1958705 h 2070165"/>
              <a:gd name="connsiteX1063" fmla="*/ 11875437 w 12191999"/>
              <a:gd name="connsiteY1063" fmla="*/ 1958705 h 2070165"/>
              <a:gd name="connsiteX1064" fmla="*/ 11875437 w 12191999"/>
              <a:gd name="connsiteY1064" fmla="*/ 1934747 h 2070165"/>
              <a:gd name="connsiteX1065" fmla="*/ 11323165 w 12191999"/>
              <a:gd name="connsiteY1065" fmla="*/ 1934747 h 2070165"/>
              <a:gd name="connsiteX1066" fmla="*/ 11323165 w 12191999"/>
              <a:gd name="connsiteY1066" fmla="*/ 1761233 h 2070165"/>
              <a:gd name="connsiteX1067" fmla="*/ 11875437 w 12191999"/>
              <a:gd name="connsiteY1067" fmla="*/ 1761233 h 2070165"/>
              <a:gd name="connsiteX1068" fmla="*/ 11875437 w 12191999"/>
              <a:gd name="connsiteY1068" fmla="*/ 1737275 h 2070165"/>
              <a:gd name="connsiteX1069" fmla="*/ 11323165 w 12191999"/>
              <a:gd name="connsiteY1069" fmla="*/ 1737275 h 2070165"/>
              <a:gd name="connsiteX1070" fmla="*/ 11323165 w 12191999"/>
              <a:gd name="connsiteY1070" fmla="*/ 1563760 h 2070165"/>
              <a:gd name="connsiteX1071" fmla="*/ 11875437 w 12191999"/>
              <a:gd name="connsiteY1071" fmla="*/ 1563760 h 2070165"/>
              <a:gd name="connsiteX1072" fmla="*/ 11875437 w 12191999"/>
              <a:gd name="connsiteY1072" fmla="*/ 1539802 h 2070165"/>
              <a:gd name="connsiteX1073" fmla="*/ 11323165 w 12191999"/>
              <a:gd name="connsiteY1073" fmla="*/ 1539802 h 2070165"/>
              <a:gd name="connsiteX1074" fmla="*/ 11323165 w 12191999"/>
              <a:gd name="connsiteY1074" fmla="*/ 1481969 h 2070165"/>
              <a:gd name="connsiteX1075" fmla="*/ 11381170 w 12191999"/>
              <a:gd name="connsiteY1075" fmla="*/ 1481969 h 2070165"/>
              <a:gd name="connsiteX1076" fmla="*/ 11381170 w 12191999"/>
              <a:gd name="connsiteY1076" fmla="*/ 1442608 h 2070165"/>
              <a:gd name="connsiteX1077" fmla="*/ 11468294 w 12191999"/>
              <a:gd name="connsiteY1077" fmla="*/ 1442608 h 2070165"/>
              <a:gd name="connsiteX1078" fmla="*/ 11468294 w 12191999"/>
              <a:gd name="connsiteY1078" fmla="*/ 1402177 h 2070165"/>
              <a:gd name="connsiteX1079" fmla="*/ 11533813 w 12191999"/>
              <a:gd name="connsiteY1079" fmla="*/ 1402177 h 2070165"/>
              <a:gd name="connsiteX1080" fmla="*/ 9444482 w 12191999"/>
              <a:gd name="connsiteY1080" fmla="*/ 1355097 h 2070165"/>
              <a:gd name="connsiteX1081" fmla="*/ 9444482 w 12191999"/>
              <a:gd name="connsiteY1081" fmla="*/ 1447450 h 2070165"/>
              <a:gd name="connsiteX1082" fmla="*/ 9643306 w 12191999"/>
              <a:gd name="connsiteY1082" fmla="*/ 1447450 h 2070165"/>
              <a:gd name="connsiteX1083" fmla="*/ 9643306 w 12191999"/>
              <a:gd name="connsiteY1083" fmla="*/ 1355097 h 2070165"/>
              <a:gd name="connsiteX1084" fmla="*/ 9171376 w 12191999"/>
              <a:gd name="connsiteY1084" fmla="*/ 1355097 h 2070165"/>
              <a:gd name="connsiteX1085" fmla="*/ 9171376 w 12191999"/>
              <a:gd name="connsiteY1085" fmla="*/ 1447450 h 2070165"/>
              <a:gd name="connsiteX1086" fmla="*/ 9370200 w 12191999"/>
              <a:gd name="connsiteY1086" fmla="*/ 1447450 h 2070165"/>
              <a:gd name="connsiteX1087" fmla="*/ 9370200 w 12191999"/>
              <a:gd name="connsiteY1087" fmla="*/ 1355097 h 2070165"/>
              <a:gd name="connsiteX1088" fmla="*/ 2868734 w 12191999"/>
              <a:gd name="connsiteY1088" fmla="*/ 1355097 h 2070165"/>
              <a:gd name="connsiteX1089" fmla="*/ 2804611 w 12191999"/>
              <a:gd name="connsiteY1089" fmla="*/ 1402739 h 2070165"/>
              <a:gd name="connsiteX1090" fmla="*/ 2868734 w 12191999"/>
              <a:gd name="connsiteY1090" fmla="*/ 1450380 h 2070165"/>
              <a:gd name="connsiteX1091" fmla="*/ 2932855 w 12191999"/>
              <a:gd name="connsiteY1091" fmla="*/ 1402739 h 2070165"/>
              <a:gd name="connsiteX1092" fmla="*/ 2868734 w 12191999"/>
              <a:gd name="connsiteY1092" fmla="*/ 1355097 h 2070165"/>
              <a:gd name="connsiteX1093" fmla="*/ 2589672 w 12191999"/>
              <a:gd name="connsiteY1093" fmla="*/ 1352167 h 2070165"/>
              <a:gd name="connsiteX1094" fmla="*/ 2525550 w 12191999"/>
              <a:gd name="connsiteY1094" fmla="*/ 1399809 h 2070165"/>
              <a:gd name="connsiteX1095" fmla="*/ 2589672 w 12191999"/>
              <a:gd name="connsiteY1095" fmla="*/ 1447451 h 2070165"/>
              <a:gd name="connsiteX1096" fmla="*/ 2653794 w 12191999"/>
              <a:gd name="connsiteY1096" fmla="*/ 1399809 h 2070165"/>
              <a:gd name="connsiteX1097" fmla="*/ 2589672 w 12191999"/>
              <a:gd name="connsiteY1097" fmla="*/ 1352167 h 2070165"/>
              <a:gd name="connsiteX1098" fmla="*/ 11142869 w 12191999"/>
              <a:gd name="connsiteY1098" fmla="*/ 1330082 h 2070165"/>
              <a:gd name="connsiteX1099" fmla="*/ 11142869 w 12191999"/>
              <a:gd name="connsiteY1099" fmla="*/ 1453708 h 2070165"/>
              <a:gd name="connsiteX1100" fmla="*/ 11228389 w 12191999"/>
              <a:gd name="connsiteY1100" fmla="*/ 1453708 h 2070165"/>
              <a:gd name="connsiteX1101" fmla="*/ 11228389 w 12191999"/>
              <a:gd name="connsiteY1101" fmla="*/ 1330082 h 2070165"/>
              <a:gd name="connsiteX1102" fmla="*/ 11001633 w 12191999"/>
              <a:gd name="connsiteY1102" fmla="*/ 1330082 h 2070165"/>
              <a:gd name="connsiteX1103" fmla="*/ 11001633 w 12191999"/>
              <a:gd name="connsiteY1103" fmla="*/ 1453708 h 2070165"/>
              <a:gd name="connsiteX1104" fmla="*/ 11087153 w 12191999"/>
              <a:gd name="connsiteY1104" fmla="*/ 1453708 h 2070165"/>
              <a:gd name="connsiteX1105" fmla="*/ 11087153 w 12191999"/>
              <a:gd name="connsiteY1105" fmla="*/ 1330082 h 2070165"/>
              <a:gd name="connsiteX1106" fmla="*/ 10860302 w 12191999"/>
              <a:gd name="connsiteY1106" fmla="*/ 1330082 h 2070165"/>
              <a:gd name="connsiteX1107" fmla="*/ 10860302 w 12191999"/>
              <a:gd name="connsiteY1107" fmla="*/ 1453708 h 2070165"/>
              <a:gd name="connsiteX1108" fmla="*/ 10945822 w 12191999"/>
              <a:gd name="connsiteY1108" fmla="*/ 1453708 h 2070165"/>
              <a:gd name="connsiteX1109" fmla="*/ 10945822 w 12191999"/>
              <a:gd name="connsiteY1109" fmla="*/ 1330082 h 2070165"/>
              <a:gd name="connsiteX1110" fmla="*/ 10715106 w 12191999"/>
              <a:gd name="connsiteY1110" fmla="*/ 1330082 h 2070165"/>
              <a:gd name="connsiteX1111" fmla="*/ 10715106 w 12191999"/>
              <a:gd name="connsiteY1111" fmla="*/ 1453708 h 2070165"/>
              <a:gd name="connsiteX1112" fmla="*/ 10800626 w 12191999"/>
              <a:gd name="connsiteY1112" fmla="*/ 1453708 h 2070165"/>
              <a:gd name="connsiteX1113" fmla="*/ 10800626 w 12191999"/>
              <a:gd name="connsiteY1113" fmla="*/ 1330082 h 2070165"/>
              <a:gd name="connsiteX1114" fmla="*/ 10569911 w 12191999"/>
              <a:gd name="connsiteY1114" fmla="*/ 1330082 h 2070165"/>
              <a:gd name="connsiteX1115" fmla="*/ 10569911 w 12191999"/>
              <a:gd name="connsiteY1115" fmla="*/ 1453708 h 2070165"/>
              <a:gd name="connsiteX1116" fmla="*/ 10655431 w 12191999"/>
              <a:gd name="connsiteY1116" fmla="*/ 1453708 h 2070165"/>
              <a:gd name="connsiteX1117" fmla="*/ 10655431 w 12191999"/>
              <a:gd name="connsiteY1117" fmla="*/ 1330082 h 2070165"/>
              <a:gd name="connsiteX1118" fmla="*/ 10424717 w 12191999"/>
              <a:gd name="connsiteY1118" fmla="*/ 1330082 h 2070165"/>
              <a:gd name="connsiteX1119" fmla="*/ 10424717 w 12191999"/>
              <a:gd name="connsiteY1119" fmla="*/ 1453708 h 2070165"/>
              <a:gd name="connsiteX1120" fmla="*/ 10510237 w 12191999"/>
              <a:gd name="connsiteY1120" fmla="*/ 1453708 h 2070165"/>
              <a:gd name="connsiteX1121" fmla="*/ 10510237 w 12191999"/>
              <a:gd name="connsiteY1121" fmla="*/ 1330082 h 2070165"/>
              <a:gd name="connsiteX1122" fmla="*/ 10279523 w 12191999"/>
              <a:gd name="connsiteY1122" fmla="*/ 1330082 h 2070165"/>
              <a:gd name="connsiteX1123" fmla="*/ 10279523 w 12191999"/>
              <a:gd name="connsiteY1123" fmla="*/ 1453708 h 2070165"/>
              <a:gd name="connsiteX1124" fmla="*/ 10365043 w 12191999"/>
              <a:gd name="connsiteY1124" fmla="*/ 1453708 h 2070165"/>
              <a:gd name="connsiteX1125" fmla="*/ 10365043 w 12191999"/>
              <a:gd name="connsiteY1125" fmla="*/ 1330082 h 2070165"/>
              <a:gd name="connsiteX1126" fmla="*/ 10134328 w 12191999"/>
              <a:gd name="connsiteY1126" fmla="*/ 1330082 h 2070165"/>
              <a:gd name="connsiteX1127" fmla="*/ 10134328 w 12191999"/>
              <a:gd name="connsiteY1127" fmla="*/ 1453708 h 2070165"/>
              <a:gd name="connsiteX1128" fmla="*/ 10219847 w 12191999"/>
              <a:gd name="connsiteY1128" fmla="*/ 1453708 h 2070165"/>
              <a:gd name="connsiteX1129" fmla="*/ 10219847 w 12191999"/>
              <a:gd name="connsiteY1129" fmla="*/ 1330082 h 2070165"/>
              <a:gd name="connsiteX1130" fmla="*/ 9989134 w 12191999"/>
              <a:gd name="connsiteY1130" fmla="*/ 1330082 h 2070165"/>
              <a:gd name="connsiteX1131" fmla="*/ 9989134 w 12191999"/>
              <a:gd name="connsiteY1131" fmla="*/ 1453708 h 2070165"/>
              <a:gd name="connsiteX1132" fmla="*/ 10074653 w 12191999"/>
              <a:gd name="connsiteY1132" fmla="*/ 1453708 h 2070165"/>
              <a:gd name="connsiteX1133" fmla="*/ 10074653 w 12191999"/>
              <a:gd name="connsiteY1133" fmla="*/ 1330082 h 2070165"/>
              <a:gd name="connsiteX1134" fmla="*/ 1384659 w 12191999"/>
              <a:gd name="connsiteY1134" fmla="*/ 1330082 h 2070165"/>
              <a:gd name="connsiteX1135" fmla="*/ 1384659 w 12191999"/>
              <a:gd name="connsiteY1135" fmla="*/ 1453708 h 2070165"/>
              <a:gd name="connsiteX1136" fmla="*/ 1470179 w 12191999"/>
              <a:gd name="connsiteY1136" fmla="*/ 1453708 h 2070165"/>
              <a:gd name="connsiteX1137" fmla="*/ 1470179 w 12191999"/>
              <a:gd name="connsiteY1137" fmla="*/ 1330082 h 2070165"/>
              <a:gd name="connsiteX1138" fmla="*/ 1243423 w 12191999"/>
              <a:gd name="connsiteY1138" fmla="*/ 1330082 h 2070165"/>
              <a:gd name="connsiteX1139" fmla="*/ 1243423 w 12191999"/>
              <a:gd name="connsiteY1139" fmla="*/ 1453708 h 2070165"/>
              <a:gd name="connsiteX1140" fmla="*/ 1328943 w 12191999"/>
              <a:gd name="connsiteY1140" fmla="*/ 1453708 h 2070165"/>
              <a:gd name="connsiteX1141" fmla="*/ 1328943 w 12191999"/>
              <a:gd name="connsiteY1141" fmla="*/ 1330082 h 2070165"/>
              <a:gd name="connsiteX1142" fmla="*/ 1102092 w 12191999"/>
              <a:gd name="connsiteY1142" fmla="*/ 1330082 h 2070165"/>
              <a:gd name="connsiteX1143" fmla="*/ 1102092 w 12191999"/>
              <a:gd name="connsiteY1143" fmla="*/ 1453708 h 2070165"/>
              <a:gd name="connsiteX1144" fmla="*/ 1187612 w 12191999"/>
              <a:gd name="connsiteY1144" fmla="*/ 1453708 h 2070165"/>
              <a:gd name="connsiteX1145" fmla="*/ 1187612 w 12191999"/>
              <a:gd name="connsiteY1145" fmla="*/ 1330082 h 2070165"/>
              <a:gd name="connsiteX1146" fmla="*/ 956897 w 12191999"/>
              <a:gd name="connsiteY1146" fmla="*/ 1330082 h 2070165"/>
              <a:gd name="connsiteX1147" fmla="*/ 956897 w 12191999"/>
              <a:gd name="connsiteY1147" fmla="*/ 1453708 h 2070165"/>
              <a:gd name="connsiteX1148" fmla="*/ 1042417 w 12191999"/>
              <a:gd name="connsiteY1148" fmla="*/ 1453708 h 2070165"/>
              <a:gd name="connsiteX1149" fmla="*/ 1042417 w 12191999"/>
              <a:gd name="connsiteY1149" fmla="*/ 1330082 h 2070165"/>
              <a:gd name="connsiteX1150" fmla="*/ 811701 w 12191999"/>
              <a:gd name="connsiteY1150" fmla="*/ 1330082 h 2070165"/>
              <a:gd name="connsiteX1151" fmla="*/ 811701 w 12191999"/>
              <a:gd name="connsiteY1151" fmla="*/ 1453708 h 2070165"/>
              <a:gd name="connsiteX1152" fmla="*/ 897221 w 12191999"/>
              <a:gd name="connsiteY1152" fmla="*/ 1453708 h 2070165"/>
              <a:gd name="connsiteX1153" fmla="*/ 897221 w 12191999"/>
              <a:gd name="connsiteY1153" fmla="*/ 1330082 h 2070165"/>
              <a:gd name="connsiteX1154" fmla="*/ 666508 w 12191999"/>
              <a:gd name="connsiteY1154" fmla="*/ 1330082 h 2070165"/>
              <a:gd name="connsiteX1155" fmla="*/ 666508 w 12191999"/>
              <a:gd name="connsiteY1155" fmla="*/ 1453708 h 2070165"/>
              <a:gd name="connsiteX1156" fmla="*/ 752027 w 12191999"/>
              <a:gd name="connsiteY1156" fmla="*/ 1453708 h 2070165"/>
              <a:gd name="connsiteX1157" fmla="*/ 752027 w 12191999"/>
              <a:gd name="connsiteY1157" fmla="*/ 1330082 h 2070165"/>
              <a:gd name="connsiteX1158" fmla="*/ 521314 w 12191999"/>
              <a:gd name="connsiteY1158" fmla="*/ 1330082 h 2070165"/>
              <a:gd name="connsiteX1159" fmla="*/ 521314 w 12191999"/>
              <a:gd name="connsiteY1159" fmla="*/ 1453708 h 2070165"/>
              <a:gd name="connsiteX1160" fmla="*/ 606833 w 12191999"/>
              <a:gd name="connsiteY1160" fmla="*/ 1453708 h 2070165"/>
              <a:gd name="connsiteX1161" fmla="*/ 606833 w 12191999"/>
              <a:gd name="connsiteY1161" fmla="*/ 1330082 h 2070165"/>
              <a:gd name="connsiteX1162" fmla="*/ 376120 w 12191999"/>
              <a:gd name="connsiteY1162" fmla="*/ 1330082 h 2070165"/>
              <a:gd name="connsiteX1163" fmla="*/ 376120 w 12191999"/>
              <a:gd name="connsiteY1163" fmla="*/ 1453708 h 2070165"/>
              <a:gd name="connsiteX1164" fmla="*/ 461639 w 12191999"/>
              <a:gd name="connsiteY1164" fmla="*/ 1453708 h 2070165"/>
              <a:gd name="connsiteX1165" fmla="*/ 461639 w 12191999"/>
              <a:gd name="connsiteY1165" fmla="*/ 1330082 h 2070165"/>
              <a:gd name="connsiteX1166" fmla="*/ 230926 w 12191999"/>
              <a:gd name="connsiteY1166" fmla="*/ 1330082 h 2070165"/>
              <a:gd name="connsiteX1167" fmla="*/ 230926 w 12191999"/>
              <a:gd name="connsiteY1167" fmla="*/ 1453708 h 2070165"/>
              <a:gd name="connsiteX1168" fmla="*/ 316446 w 12191999"/>
              <a:gd name="connsiteY1168" fmla="*/ 1453708 h 2070165"/>
              <a:gd name="connsiteX1169" fmla="*/ 316446 w 12191999"/>
              <a:gd name="connsiteY1169" fmla="*/ 1330082 h 2070165"/>
              <a:gd name="connsiteX1170" fmla="*/ 1775603 w 12191999"/>
              <a:gd name="connsiteY1170" fmla="*/ 1326791 h 2070165"/>
              <a:gd name="connsiteX1171" fmla="*/ 1913656 w 12191999"/>
              <a:gd name="connsiteY1171" fmla="*/ 1326791 h 2070165"/>
              <a:gd name="connsiteX1172" fmla="*/ 1913656 w 12191999"/>
              <a:gd name="connsiteY1172" fmla="*/ 1373871 h 2070165"/>
              <a:gd name="connsiteX1173" fmla="*/ 1986190 w 12191999"/>
              <a:gd name="connsiteY1173" fmla="*/ 1373871 h 2070165"/>
              <a:gd name="connsiteX1174" fmla="*/ 1986190 w 12191999"/>
              <a:gd name="connsiteY1174" fmla="*/ 1414302 h 2070165"/>
              <a:gd name="connsiteX1175" fmla="*/ 2083136 w 12191999"/>
              <a:gd name="connsiteY1175" fmla="*/ 1414302 h 2070165"/>
              <a:gd name="connsiteX1176" fmla="*/ 2083136 w 12191999"/>
              <a:gd name="connsiteY1176" fmla="*/ 1453663 h 2070165"/>
              <a:gd name="connsiteX1177" fmla="*/ 2117227 w 12191999"/>
              <a:gd name="connsiteY1177" fmla="*/ 1453663 h 2070165"/>
              <a:gd name="connsiteX1178" fmla="*/ 2117227 w 12191999"/>
              <a:gd name="connsiteY1178" fmla="*/ 1511496 h 2070165"/>
              <a:gd name="connsiteX1179" fmla="*/ 1564955 w 12191999"/>
              <a:gd name="connsiteY1179" fmla="*/ 1511496 h 2070165"/>
              <a:gd name="connsiteX1180" fmla="*/ 1564955 w 12191999"/>
              <a:gd name="connsiteY1180" fmla="*/ 1453663 h 2070165"/>
              <a:gd name="connsiteX1181" fmla="*/ 1622960 w 12191999"/>
              <a:gd name="connsiteY1181" fmla="*/ 1453663 h 2070165"/>
              <a:gd name="connsiteX1182" fmla="*/ 1622960 w 12191999"/>
              <a:gd name="connsiteY1182" fmla="*/ 1414302 h 2070165"/>
              <a:gd name="connsiteX1183" fmla="*/ 1710084 w 12191999"/>
              <a:gd name="connsiteY1183" fmla="*/ 1414302 h 2070165"/>
              <a:gd name="connsiteX1184" fmla="*/ 1710084 w 12191999"/>
              <a:gd name="connsiteY1184" fmla="*/ 1373871 h 2070165"/>
              <a:gd name="connsiteX1185" fmla="*/ 1775603 w 12191999"/>
              <a:gd name="connsiteY1185" fmla="*/ 1373871 h 2070165"/>
              <a:gd name="connsiteX1186" fmla="*/ 6351644 w 12191999"/>
              <a:gd name="connsiteY1186" fmla="*/ 1323797 h 2070165"/>
              <a:gd name="connsiteX1187" fmla="*/ 6351644 w 12191999"/>
              <a:gd name="connsiteY1187" fmla="*/ 1423450 h 2070165"/>
              <a:gd name="connsiteX1188" fmla="*/ 6410085 w 12191999"/>
              <a:gd name="connsiteY1188" fmla="*/ 1423450 h 2070165"/>
              <a:gd name="connsiteX1189" fmla="*/ 6410085 w 12191999"/>
              <a:gd name="connsiteY1189" fmla="*/ 1323797 h 2070165"/>
              <a:gd name="connsiteX1190" fmla="*/ 6268849 w 12191999"/>
              <a:gd name="connsiteY1190" fmla="*/ 1323797 h 2070165"/>
              <a:gd name="connsiteX1191" fmla="*/ 6268849 w 12191999"/>
              <a:gd name="connsiteY1191" fmla="*/ 1423450 h 2070165"/>
              <a:gd name="connsiteX1192" fmla="*/ 6327291 w 12191999"/>
              <a:gd name="connsiteY1192" fmla="*/ 1423450 h 2070165"/>
              <a:gd name="connsiteX1193" fmla="*/ 6327291 w 12191999"/>
              <a:gd name="connsiteY1193" fmla="*/ 1323797 h 2070165"/>
              <a:gd name="connsiteX1194" fmla="*/ 6186056 w 12191999"/>
              <a:gd name="connsiteY1194" fmla="*/ 1323797 h 2070165"/>
              <a:gd name="connsiteX1195" fmla="*/ 6186056 w 12191999"/>
              <a:gd name="connsiteY1195" fmla="*/ 1423450 h 2070165"/>
              <a:gd name="connsiteX1196" fmla="*/ 6244498 w 12191999"/>
              <a:gd name="connsiteY1196" fmla="*/ 1423450 h 2070165"/>
              <a:gd name="connsiteX1197" fmla="*/ 6244498 w 12191999"/>
              <a:gd name="connsiteY1197" fmla="*/ 1323797 h 2070165"/>
              <a:gd name="connsiteX1198" fmla="*/ 6103264 w 12191999"/>
              <a:gd name="connsiteY1198" fmla="*/ 1323797 h 2070165"/>
              <a:gd name="connsiteX1199" fmla="*/ 6103264 w 12191999"/>
              <a:gd name="connsiteY1199" fmla="*/ 1423450 h 2070165"/>
              <a:gd name="connsiteX1200" fmla="*/ 6161704 w 12191999"/>
              <a:gd name="connsiteY1200" fmla="*/ 1423450 h 2070165"/>
              <a:gd name="connsiteX1201" fmla="*/ 6161704 w 12191999"/>
              <a:gd name="connsiteY1201" fmla="*/ 1323797 h 2070165"/>
              <a:gd name="connsiteX1202" fmla="*/ 6020469 w 12191999"/>
              <a:gd name="connsiteY1202" fmla="*/ 1323797 h 2070165"/>
              <a:gd name="connsiteX1203" fmla="*/ 6020469 w 12191999"/>
              <a:gd name="connsiteY1203" fmla="*/ 1423450 h 2070165"/>
              <a:gd name="connsiteX1204" fmla="*/ 6078911 w 12191999"/>
              <a:gd name="connsiteY1204" fmla="*/ 1423450 h 2070165"/>
              <a:gd name="connsiteX1205" fmla="*/ 6078911 w 12191999"/>
              <a:gd name="connsiteY1205" fmla="*/ 1323797 h 2070165"/>
              <a:gd name="connsiteX1206" fmla="*/ 8483306 w 12191999"/>
              <a:gd name="connsiteY1206" fmla="*/ 1301622 h 2070165"/>
              <a:gd name="connsiteX1207" fmla="*/ 8472009 w 12191999"/>
              <a:gd name="connsiteY1207" fmla="*/ 1310016 h 2070165"/>
              <a:gd name="connsiteX1208" fmla="*/ 8472009 w 12191999"/>
              <a:gd name="connsiteY1208" fmla="*/ 1343590 h 2070165"/>
              <a:gd name="connsiteX1209" fmla="*/ 8483306 w 12191999"/>
              <a:gd name="connsiteY1209" fmla="*/ 1351983 h 2070165"/>
              <a:gd name="connsiteX1210" fmla="*/ 9012984 w 12191999"/>
              <a:gd name="connsiteY1210" fmla="*/ 1351983 h 2070165"/>
              <a:gd name="connsiteX1211" fmla="*/ 9024281 w 12191999"/>
              <a:gd name="connsiteY1211" fmla="*/ 1343590 h 2070165"/>
              <a:gd name="connsiteX1212" fmla="*/ 9024281 w 12191999"/>
              <a:gd name="connsiteY1212" fmla="*/ 1310016 h 2070165"/>
              <a:gd name="connsiteX1213" fmla="*/ 9012984 w 12191999"/>
              <a:gd name="connsiteY1213" fmla="*/ 1301622 h 2070165"/>
              <a:gd name="connsiteX1214" fmla="*/ 6837698 w 12191999"/>
              <a:gd name="connsiteY1214" fmla="*/ 1301622 h 2070165"/>
              <a:gd name="connsiteX1215" fmla="*/ 6826401 w 12191999"/>
              <a:gd name="connsiteY1215" fmla="*/ 1310016 h 2070165"/>
              <a:gd name="connsiteX1216" fmla="*/ 6826401 w 12191999"/>
              <a:gd name="connsiteY1216" fmla="*/ 1343590 h 2070165"/>
              <a:gd name="connsiteX1217" fmla="*/ 6837698 w 12191999"/>
              <a:gd name="connsiteY1217" fmla="*/ 1351983 h 2070165"/>
              <a:gd name="connsiteX1218" fmla="*/ 7367375 w 12191999"/>
              <a:gd name="connsiteY1218" fmla="*/ 1351983 h 2070165"/>
              <a:gd name="connsiteX1219" fmla="*/ 7378673 w 12191999"/>
              <a:gd name="connsiteY1219" fmla="*/ 1343590 h 2070165"/>
              <a:gd name="connsiteX1220" fmla="*/ 7378673 w 12191999"/>
              <a:gd name="connsiteY1220" fmla="*/ 1310016 h 2070165"/>
              <a:gd name="connsiteX1221" fmla="*/ 7367375 w 12191999"/>
              <a:gd name="connsiteY1221" fmla="*/ 1301622 h 2070165"/>
              <a:gd name="connsiteX1222" fmla="*/ 3824872 w 12191999"/>
              <a:gd name="connsiteY1222" fmla="*/ 1301622 h 2070165"/>
              <a:gd name="connsiteX1223" fmla="*/ 3813574 w 12191999"/>
              <a:gd name="connsiteY1223" fmla="*/ 1310016 h 2070165"/>
              <a:gd name="connsiteX1224" fmla="*/ 3813574 w 12191999"/>
              <a:gd name="connsiteY1224" fmla="*/ 1343590 h 2070165"/>
              <a:gd name="connsiteX1225" fmla="*/ 3824872 w 12191999"/>
              <a:gd name="connsiteY1225" fmla="*/ 1351983 h 2070165"/>
              <a:gd name="connsiteX1226" fmla="*/ 4354548 w 12191999"/>
              <a:gd name="connsiteY1226" fmla="*/ 1351983 h 2070165"/>
              <a:gd name="connsiteX1227" fmla="*/ 4365844 w 12191999"/>
              <a:gd name="connsiteY1227" fmla="*/ 1343590 h 2070165"/>
              <a:gd name="connsiteX1228" fmla="*/ 4365844 w 12191999"/>
              <a:gd name="connsiteY1228" fmla="*/ 1310016 h 2070165"/>
              <a:gd name="connsiteX1229" fmla="*/ 4354548 w 12191999"/>
              <a:gd name="connsiteY1229" fmla="*/ 1301622 h 2070165"/>
              <a:gd name="connsiteX1230" fmla="*/ 9284775 w 12191999"/>
              <a:gd name="connsiteY1230" fmla="*/ 1261668 h 2070165"/>
              <a:gd name="connsiteX1231" fmla="*/ 9284775 w 12191999"/>
              <a:gd name="connsiteY1231" fmla="*/ 1322444 h 2070165"/>
              <a:gd name="connsiteX1232" fmla="*/ 9688442 w 12191999"/>
              <a:gd name="connsiteY1232" fmla="*/ 1322444 h 2070165"/>
              <a:gd name="connsiteX1233" fmla="*/ 9688442 w 12191999"/>
              <a:gd name="connsiteY1233" fmla="*/ 1261668 h 2070165"/>
              <a:gd name="connsiteX1234" fmla="*/ 9100450 w 12191999"/>
              <a:gd name="connsiteY1234" fmla="*/ 1261668 h 2070165"/>
              <a:gd name="connsiteX1235" fmla="*/ 9100450 w 12191999"/>
              <a:gd name="connsiteY1235" fmla="*/ 1322444 h 2070165"/>
              <a:gd name="connsiteX1236" fmla="*/ 9240798 w 12191999"/>
              <a:gd name="connsiteY1236" fmla="*/ 1322444 h 2070165"/>
              <a:gd name="connsiteX1237" fmla="*/ 9240798 w 12191999"/>
              <a:gd name="connsiteY1237" fmla="*/ 1261668 h 2070165"/>
              <a:gd name="connsiteX1238" fmla="*/ 2453541 w 12191999"/>
              <a:gd name="connsiteY1238" fmla="*/ 1261668 h 2070165"/>
              <a:gd name="connsiteX1239" fmla="*/ 2453541 w 12191999"/>
              <a:gd name="connsiteY1239" fmla="*/ 1322444 h 2070165"/>
              <a:gd name="connsiteX1240" fmla="*/ 3024257 w 12191999"/>
              <a:gd name="connsiteY1240" fmla="*/ 1322444 h 2070165"/>
              <a:gd name="connsiteX1241" fmla="*/ 3024257 w 12191999"/>
              <a:gd name="connsiteY1241" fmla="*/ 1261668 h 2070165"/>
              <a:gd name="connsiteX1242" fmla="*/ 2192935 w 12191999"/>
              <a:gd name="connsiteY1242" fmla="*/ 1261668 h 2070165"/>
              <a:gd name="connsiteX1243" fmla="*/ 2192935 w 12191999"/>
              <a:gd name="connsiteY1243" fmla="*/ 1322444 h 2070165"/>
              <a:gd name="connsiteX1244" fmla="*/ 2391362 w 12191999"/>
              <a:gd name="connsiteY1244" fmla="*/ 1322444 h 2070165"/>
              <a:gd name="connsiteX1245" fmla="*/ 2391362 w 12191999"/>
              <a:gd name="connsiteY1245" fmla="*/ 1261668 h 2070165"/>
              <a:gd name="connsiteX1246" fmla="*/ 7456345 w 12191999"/>
              <a:gd name="connsiteY1246" fmla="*/ 1237078 h 2070165"/>
              <a:gd name="connsiteX1247" fmla="*/ 7442092 w 12191999"/>
              <a:gd name="connsiteY1247" fmla="*/ 1247668 h 2070165"/>
              <a:gd name="connsiteX1248" fmla="*/ 7442092 w 12191999"/>
              <a:gd name="connsiteY1248" fmla="*/ 1290025 h 2070165"/>
              <a:gd name="connsiteX1249" fmla="*/ 7456345 w 12191999"/>
              <a:gd name="connsiteY1249" fmla="*/ 1300615 h 2070165"/>
              <a:gd name="connsiteX1250" fmla="*/ 7824762 w 12191999"/>
              <a:gd name="connsiteY1250" fmla="*/ 1300615 h 2070165"/>
              <a:gd name="connsiteX1251" fmla="*/ 7839015 w 12191999"/>
              <a:gd name="connsiteY1251" fmla="*/ 1290025 h 2070165"/>
              <a:gd name="connsiteX1252" fmla="*/ 7839015 w 12191999"/>
              <a:gd name="connsiteY1252" fmla="*/ 1247668 h 2070165"/>
              <a:gd name="connsiteX1253" fmla="*/ 7824762 w 12191999"/>
              <a:gd name="connsiteY1253" fmla="*/ 1237078 h 2070165"/>
              <a:gd name="connsiteX1254" fmla="*/ 8483306 w 12191999"/>
              <a:gd name="connsiteY1254" fmla="*/ 1200127 h 2070165"/>
              <a:gd name="connsiteX1255" fmla="*/ 8472009 w 12191999"/>
              <a:gd name="connsiteY1255" fmla="*/ 1208520 h 2070165"/>
              <a:gd name="connsiteX1256" fmla="*/ 8472009 w 12191999"/>
              <a:gd name="connsiteY1256" fmla="*/ 1242094 h 2070165"/>
              <a:gd name="connsiteX1257" fmla="*/ 8483306 w 12191999"/>
              <a:gd name="connsiteY1257" fmla="*/ 1250488 h 2070165"/>
              <a:gd name="connsiteX1258" fmla="*/ 9012984 w 12191999"/>
              <a:gd name="connsiteY1258" fmla="*/ 1250488 h 2070165"/>
              <a:gd name="connsiteX1259" fmla="*/ 9024281 w 12191999"/>
              <a:gd name="connsiteY1259" fmla="*/ 1242094 h 2070165"/>
              <a:gd name="connsiteX1260" fmla="*/ 9024281 w 12191999"/>
              <a:gd name="connsiteY1260" fmla="*/ 1208520 h 2070165"/>
              <a:gd name="connsiteX1261" fmla="*/ 9012984 w 12191999"/>
              <a:gd name="connsiteY1261" fmla="*/ 1200127 h 2070165"/>
              <a:gd name="connsiteX1262" fmla="*/ 6837698 w 12191999"/>
              <a:gd name="connsiteY1262" fmla="*/ 1200127 h 2070165"/>
              <a:gd name="connsiteX1263" fmla="*/ 6826401 w 12191999"/>
              <a:gd name="connsiteY1263" fmla="*/ 1208520 h 2070165"/>
              <a:gd name="connsiteX1264" fmla="*/ 6826401 w 12191999"/>
              <a:gd name="connsiteY1264" fmla="*/ 1242094 h 2070165"/>
              <a:gd name="connsiteX1265" fmla="*/ 6837698 w 12191999"/>
              <a:gd name="connsiteY1265" fmla="*/ 1250488 h 2070165"/>
              <a:gd name="connsiteX1266" fmla="*/ 7367375 w 12191999"/>
              <a:gd name="connsiteY1266" fmla="*/ 1250488 h 2070165"/>
              <a:gd name="connsiteX1267" fmla="*/ 7378673 w 12191999"/>
              <a:gd name="connsiteY1267" fmla="*/ 1242094 h 2070165"/>
              <a:gd name="connsiteX1268" fmla="*/ 7378673 w 12191999"/>
              <a:gd name="connsiteY1268" fmla="*/ 1208520 h 2070165"/>
              <a:gd name="connsiteX1269" fmla="*/ 7367375 w 12191999"/>
              <a:gd name="connsiteY1269" fmla="*/ 1200127 h 2070165"/>
              <a:gd name="connsiteX1270" fmla="*/ 3824872 w 12191999"/>
              <a:gd name="connsiteY1270" fmla="*/ 1200127 h 2070165"/>
              <a:gd name="connsiteX1271" fmla="*/ 3813574 w 12191999"/>
              <a:gd name="connsiteY1271" fmla="*/ 1208520 h 2070165"/>
              <a:gd name="connsiteX1272" fmla="*/ 3813574 w 12191999"/>
              <a:gd name="connsiteY1272" fmla="*/ 1242094 h 2070165"/>
              <a:gd name="connsiteX1273" fmla="*/ 3824872 w 12191999"/>
              <a:gd name="connsiteY1273" fmla="*/ 1250488 h 2070165"/>
              <a:gd name="connsiteX1274" fmla="*/ 4354548 w 12191999"/>
              <a:gd name="connsiteY1274" fmla="*/ 1250488 h 2070165"/>
              <a:gd name="connsiteX1275" fmla="*/ 4365844 w 12191999"/>
              <a:gd name="connsiteY1275" fmla="*/ 1242094 h 2070165"/>
              <a:gd name="connsiteX1276" fmla="*/ 4365844 w 12191999"/>
              <a:gd name="connsiteY1276" fmla="*/ 1208520 h 2070165"/>
              <a:gd name="connsiteX1277" fmla="*/ 4354548 w 12191999"/>
              <a:gd name="connsiteY1277" fmla="*/ 1200127 h 2070165"/>
              <a:gd name="connsiteX1278" fmla="*/ 6351644 w 12191999"/>
              <a:gd name="connsiteY1278" fmla="*/ 1191775 h 2070165"/>
              <a:gd name="connsiteX1279" fmla="*/ 6351644 w 12191999"/>
              <a:gd name="connsiteY1279" fmla="*/ 1291428 h 2070165"/>
              <a:gd name="connsiteX1280" fmla="*/ 6410085 w 12191999"/>
              <a:gd name="connsiteY1280" fmla="*/ 1291428 h 2070165"/>
              <a:gd name="connsiteX1281" fmla="*/ 6410085 w 12191999"/>
              <a:gd name="connsiteY1281" fmla="*/ 1191775 h 2070165"/>
              <a:gd name="connsiteX1282" fmla="*/ 6268849 w 12191999"/>
              <a:gd name="connsiteY1282" fmla="*/ 1191775 h 2070165"/>
              <a:gd name="connsiteX1283" fmla="*/ 6268849 w 12191999"/>
              <a:gd name="connsiteY1283" fmla="*/ 1291428 h 2070165"/>
              <a:gd name="connsiteX1284" fmla="*/ 6327291 w 12191999"/>
              <a:gd name="connsiteY1284" fmla="*/ 1291428 h 2070165"/>
              <a:gd name="connsiteX1285" fmla="*/ 6327291 w 12191999"/>
              <a:gd name="connsiteY1285" fmla="*/ 1191775 h 2070165"/>
              <a:gd name="connsiteX1286" fmla="*/ 6186056 w 12191999"/>
              <a:gd name="connsiteY1286" fmla="*/ 1191775 h 2070165"/>
              <a:gd name="connsiteX1287" fmla="*/ 6186056 w 12191999"/>
              <a:gd name="connsiteY1287" fmla="*/ 1291428 h 2070165"/>
              <a:gd name="connsiteX1288" fmla="*/ 6244498 w 12191999"/>
              <a:gd name="connsiteY1288" fmla="*/ 1291428 h 2070165"/>
              <a:gd name="connsiteX1289" fmla="*/ 6244498 w 12191999"/>
              <a:gd name="connsiteY1289" fmla="*/ 1191775 h 2070165"/>
              <a:gd name="connsiteX1290" fmla="*/ 6103264 w 12191999"/>
              <a:gd name="connsiteY1290" fmla="*/ 1191775 h 2070165"/>
              <a:gd name="connsiteX1291" fmla="*/ 6103264 w 12191999"/>
              <a:gd name="connsiteY1291" fmla="*/ 1291428 h 2070165"/>
              <a:gd name="connsiteX1292" fmla="*/ 6161704 w 12191999"/>
              <a:gd name="connsiteY1292" fmla="*/ 1291428 h 2070165"/>
              <a:gd name="connsiteX1293" fmla="*/ 6161704 w 12191999"/>
              <a:gd name="connsiteY1293" fmla="*/ 1191775 h 2070165"/>
              <a:gd name="connsiteX1294" fmla="*/ 6020469 w 12191999"/>
              <a:gd name="connsiteY1294" fmla="*/ 1191775 h 2070165"/>
              <a:gd name="connsiteX1295" fmla="*/ 6020469 w 12191999"/>
              <a:gd name="connsiteY1295" fmla="*/ 1291428 h 2070165"/>
              <a:gd name="connsiteX1296" fmla="*/ 6078911 w 12191999"/>
              <a:gd name="connsiteY1296" fmla="*/ 1291428 h 2070165"/>
              <a:gd name="connsiteX1297" fmla="*/ 6078911 w 12191999"/>
              <a:gd name="connsiteY1297" fmla="*/ 1191775 h 2070165"/>
              <a:gd name="connsiteX1298" fmla="*/ 9284775 w 12191999"/>
              <a:gd name="connsiteY1298" fmla="*/ 1151652 h 2070165"/>
              <a:gd name="connsiteX1299" fmla="*/ 9284775 w 12191999"/>
              <a:gd name="connsiteY1299" fmla="*/ 1212428 h 2070165"/>
              <a:gd name="connsiteX1300" fmla="*/ 9688442 w 12191999"/>
              <a:gd name="connsiteY1300" fmla="*/ 1212428 h 2070165"/>
              <a:gd name="connsiteX1301" fmla="*/ 9688442 w 12191999"/>
              <a:gd name="connsiteY1301" fmla="*/ 1151652 h 2070165"/>
              <a:gd name="connsiteX1302" fmla="*/ 9100450 w 12191999"/>
              <a:gd name="connsiteY1302" fmla="*/ 1151652 h 2070165"/>
              <a:gd name="connsiteX1303" fmla="*/ 9100450 w 12191999"/>
              <a:gd name="connsiteY1303" fmla="*/ 1212428 h 2070165"/>
              <a:gd name="connsiteX1304" fmla="*/ 9240798 w 12191999"/>
              <a:gd name="connsiteY1304" fmla="*/ 1212428 h 2070165"/>
              <a:gd name="connsiteX1305" fmla="*/ 9240798 w 12191999"/>
              <a:gd name="connsiteY1305" fmla="*/ 1151652 h 2070165"/>
              <a:gd name="connsiteX1306" fmla="*/ 2453541 w 12191999"/>
              <a:gd name="connsiteY1306" fmla="*/ 1151652 h 2070165"/>
              <a:gd name="connsiteX1307" fmla="*/ 2453541 w 12191999"/>
              <a:gd name="connsiteY1307" fmla="*/ 1212428 h 2070165"/>
              <a:gd name="connsiteX1308" fmla="*/ 3024257 w 12191999"/>
              <a:gd name="connsiteY1308" fmla="*/ 1212428 h 2070165"/>
              <a:gd name="connsiteX1309" fmla="*/ 3024257 w 12191999"/>
              <a:gd name="connsiteY1309" fmla="*/ 1151652 h 2070165"/>
              <a:gd name="connsiteX1310" fmla="*/ 2192935 w 12191999"/>
              <a:gd name="connsiteY1310" fmla="*/ 1151652 h 2070165"/>
              <a:gd name="connsiteX1311" fmla="*/ 2192935 w 12191999"/>
              <a:gd name="connsiteY1311" fmla="*/ 1212428 h 2070165"/>
              <a:gd name="connsiteX1312" fmla="*/ 2391362 w 12191999"/>
              <a:gd name="connsiteY1312" fmla="*/ 1212428 h 2070165"/>
              <a:gd name="connsiteX1313" fmla="*/ 2391362 w 12191999"/>
              <a:gd name="connsiteY1313" fmla="*/ 1151652 h 2070165"/>
              <a:gd name="connsiteX1314" fmla="*/ 10860302 w 12191999"/>
              <a:gd name="connsiteY1314" fmla="*/ 1143099 h 2070165"/>
              <a:gd name="connsiteX1315" fmla="*/ 10860302 w 12191999"/>
              <a:gd name="connsiteY1315" fmla="*/ 1266725 h 2070165"/>
              <a:gd name="connsiteX1316" fmla="*/ 10945822 w 12191999"/>
              <a:gd name="connsiteY1316" fmla="*/ 1266725 h 2070165"/>
              <a:gd name="connsiteX1317" fmla="*/ 10945822 w 12191999"/>
              <a:gd name="connsiteY1317" fmla="*/ 1143099 h 2070165"/>
              <a:gd name="connsiteX1318" fmla="*/ 10715105 w 12191999"/>
              <a:gd name="connsiteY1318" fmla="*/ 1143099 h 2070165"/>
              <a:gd name="connsiteX1319" fmla="*/ 10715105 w 12191999"/>
              <a:gd name="connsiteY1319" fmla="*/ 1266725 h 2070165"/>
              <a:gd name="connsiteX1320" fmla="*/ 10800625 w 12191999"/>
              <a:gd name="connsiteY1320" fmla="*/ 1266725 h 2070165"/>
              <a:gd name="connsiteX1321" fmla="*/ 10800625 w 12191999"/>
              <a:gd name="connsiteY1321" fmla="*/ 1143099 h 2070165"/>
              <a:gd name="connsiteX1322" fmla="*/ 10569911 w 12191999"/>
              <a:gd name="connsiteY1322" fmla="*/ 1143099 h 2070165"/>
              <a:gd name="connsiteX1323" fmla="*/ 10569911 w 12191999"/>
              <a:gd name="connsiteY1323" fmla="*/ 1266725 h 2070165"/>
              <a:gd name="connsiteX1324" fmla="*/ 10655431 w 12191999"/>
              <a:gd name="connsiteY1324" fmla="*/ 1266725 h 2070165"/>
              <a:gd name="connsiteX1325" fmla="*/ 10655431 w 12191999"/>
              <a:gd name="connsiteY1325" fmla="*/ 1143099 h 2070165"/>
              <a:gd name="connsiteX1326" fmla="*/ 10424717 w 12191999"/>
              <a:gd name="connsiteY1326" fmla="*/ 1143099 h 2070165"/>
              <a:gd name="connsiteX1327" fmla="*/ 10424717 w 12191999"/>
              <a:gd name="connsiteY1327" fmla="*/ 1266725 h 2070165"/>
              <a:gd name="connsiteX1328" fmla="*/ 10510237 w 12191999"/>
              <a:gd name="connsiteY1328" fmla="*/ 1266725 h 2070165"/>
              <a:gd name="connsiteX1329" fmla="*/ 10510237 w 12191999"/>
              <a:gd name="connsiteY1329" fmla="*/ 1143099 h 2070165"/>
              <a:gd name="connsiteX1330" fmla="*/ 10279523 w 12191999"/>
              <a:gd name="connsiteY1330" fmla="*/ 1143099 h 2070165"/>
              <a:gd name="connsiteX1331" fmla="*/ 10279523 w 12191999"/>
              <a:gd name="connsiteY1331" fmla="*/ 1266725 h 2070165"/>
              <a:gd name="connsiteX1332" fmla="*/ 10365043 w 12191999"/>
              <a:gd name="connsiteY1332" fmla="*/ 1266725 h 2070165"/>
              <a:gd name="connsiteX1333" fmla="*/ 10365043 w 12191999"/>
              <a:gd name="connsiteY1333" fmla="*/ 1143099 h 2070165"/>
              <a:gd name="connsiteX1334" fmla="*/ 10134328 w 12191999"/>
              <a:gd name="connsiteY1334" fmla="*/ 1143099 h 2070165"/>
              <a:gd name="connsiteX1335" fmla="*/ 10134328 w 12191999"/>
              <a:gd name="connsiteY1335" fmla="*/ 1266725 h 2070165"/>
              <a:gd name="connsiteX1336" fmla="*/ 10219847 w 12191999"/>
              <a:gd name="connsiteY1336" fmla="*/ 1266725 h 2070165"/>
              <a:gd name="connsiteX1337" fmla="*/ 10219847 w 12191999"/>
              <a:gd name="connsiteY1337" fmla="*/ 1143099 h 2070165"/>
              <a:gd name="connsiteX1338" fmla="*/ 9989134 w 12191999"/>
              <a:gd name="connsiteY1338" fmla="*/ 1143099 h 2070165"/>
              <a:gd name="connsiteX1339" fmla="*/ 9989134 w 12191999"/>
              <a:gd name="connsiteY1339" fmla="*/ 1266725 h 2070165"/>
              <a:gd name="connsiteX1340" fmla="*/ 10074653 w 12191999"/>
              <a:gd name="connsiteY1340" fmla="*/ 1266725 h 2070165"/>
              <a:gd name="connsiteX1341" fmla="*/ 10074653 w 12191999"/>
              <a:gd name="connsiteY1341" fmla="*/ 1143099 h 2070165"/>
              <a:gd name="connsiteX1342" fmla="*/ 1102092 w 12191999"/>
              <a:gd name="connsiteY1342" fmla="*/ 1143099 h 2070165"/>
              <a:gd name="connsiteX1343" fmla="*/ 1102092 w 12191999"/>
              <a:gd name="connsiteY1343" fmla="*/ 1266725 h 2070165"/>
              <a:gd name="connsiteX1344" fmla="*/ 1187612 w 12191999"/>
              <a:gd name="connsiteY1344" fmla="*/ 1266725 h 2070165"/>
              <a:gd name="connsiteX1345" fmla="*/ 1187612 w 12191999"/>
              <a:gd name="connsiteY1345" fmla="*/ 1143099 h 2070165"/>
              <a:gd name="connsiteX1346" fmla="*/ 956896 w 12191999"/>
              <a:gd name="connsiteY1346" fmla="*/ 1143099 h 2070165"/>
              <a:gd name="connsiteX1347" fmla="*/ 956896 w 12191999"/>
              <a:gd name="connsiteY1347" fmla="*/ 1266725 h 2070165"/>
              <a:gd name="connsiteX1348" fmla="*/ 1042416 w 12191999"/>
              <a:gd name="connsiteY1348" fmla="*/ 1266725 h 2070165"/>
              <a:gd name="connsiteX1349" fmla="*/ 1042416 w 12191999"/>
              <a:gd name="connsiteY1349" fmla="*/ 1143099 h 2070165"/>
              <a:gd name="connsiteX1350" fmla="*/ 811701 w 12191999"/>
              <a:gd name="connsiteY1350" fmla="*/ 1143099 h 2070165"/>
              <a:gd name="connsiteX1351" fmla="*/ 811701 w 12191999"/>
              <a:gd name="connsiteY1351" fmla="*/ 1266725 h 2070165"/>
              <a:gd name="connsiteX1352" fmla="*/ 897221 w 12191999"/>
              <a:gd name="connsiteY1352" fmla="*/ 1266725 h 2070165"/>
              <a:gd name="connsiteX1353" fmla="*/ 897221 w 12191999"/>
              <a:gd name="connsiteY1353" fmla="*/ 1143099 h 2070165"/>
              <a:gd name="connsiteX1354" fmla="*/ 666508 w 12191999"/>
              <a:gd name="connsiteY1354" fmla="*/ 1143099 h 2070165"/>
              <a:gd name="connsiteX1355" fmla="*/ 666508 w 12191999"/>
              <a:gd name="connsiteY1355" fmla="*/ 1266725 h 2070165"/>
              <a:gd name="connsiteX1356" fmla="*/ 752027 w 12191999"/>
              <a:gd name="connsiteY1356" fmla="*/ 1266725 h 2070165"/>
              <a:gd name="connsiteX1357" fmla="*/ 752027 w 12191999"/>
              <a:gd name="connsiteY1357" fmla="*/ 1143099 h 2070165"/>
              <a:gd name="connsiteX1358" fmla="*/ 521314 w 12191999"/>
              <a:gd name="connsiteY1358" fmla="*/ 1143099 h 2070165"/>
              <a:gd name="connsiteX1359" fmla="*/ 521314 w 12191999"/>
              <a:gd name="connsiteY1359" fmla="*/ 1266725 h 2070165"/>
              <a:gd name="connsiteX1360" fmla="*/ 606834 w 12191999"/>
              <a:gd name="connsiteY1360" fmla="*/ 1266725 h 2070165"/>
              <a:gd name="connsiteX1361" fmla="*/ 606834 w 12191999"/>
              <a:gd name="connsiteY1361" fmla="*/ 1143099 h 2070165"/>
              <a:gd name="connsiteX1362" fmla="*/ 376120 w 12191999"/>
              <a:gd name="connsiteY1362" fmla="*/ 1143099 h 2070165"/>
              <a:gd name="connsiteX1363" fmla="*/ 376120 w 12191999"/>
              <a:gd name="connsiteY1363" fmla="*/ 1266725 h 2070165"/>
              <a:gd name="connsiteX1364" fmla="*/ 461639 w 12191999"/>
              <a:gd name="connsiteY1364" fmla="*/ 1266725 h 2070165"/>
              <a:gd name="connsiteX1365" fmla="*/ 461639 w 12191999"/>
              <a:gd name="connsiteY1365" fmla="*/ 1143099 h 2070165"/>
              <a:gd name="connsiteX1366" fmla="*/ 230926 w 12191999"/>
              <a:gd name="connsiteY1366" fmla="*/ 1143099 h 2070165"/>
              <a:gd name="connsiteX1367" fmla="*/ 230926 w 12191999"/>
              <a:gd name="connsiteY1367" fmla="*/ 1266725 h 2070165"/>
              <a:gd name="connsiteX1368" fmla="*/ 316446 w 12191999"/>
              <a:gd name="connsiteY1368" fmla="*/ 1266725 h 2070165"/>
              <a:gd name="connsiteX1369" fmla="*/ 316446 w 12191999"/>
              <a:gd name="connsiteY1369" fmla="*/ 1143099 h 2070165"/>
              <a:gd name="connsiteX1370" fmla="*/ 5989784 w 12191999"/>
              <a:gd name="connsiteY1370" fmla="*/ 1109228 h 2070165"/>
              <a:gd name="connsiteX1371" fmla="*/ 6410083 w 12191999"/>
              <a:gd name="connsiteY1371" fmla="*/ 1109228 h 2070165"/>
              <a:gd name="connsiteX1372" fmla="*/ 6441088 w 12191999"/>
              <a:gd name="connsiteY1372" fmla="*/ 1109228 h 2070165"/>
              <a:gd name="connsiteX1373" fmla="*/ 6453982 w 12191999"/>
              <a:gd name="connsiteY1373" fmla="*/ 1913618 h 2070165"/>
              <a:gd name="connsiteX1374" fmla="*/ 6453982 w 12191999"/>
              <a:gd name="connsiteY1374" fmla="*/ 1694308 h 2070165"/>
              <a:gd name="connsiteX1375" fmla="*/ 6457622 w 12191999"/>
              <a:gd name="connsiteY1375" fmla="*/ 1694308 h 2070165"/>
              <a:gd name="connsiteX1376" fmla="*/ 6457622 w 12191999"/>
              <a:gd name="connsiteY1376" fmla="*/ 1427829 h 2070165"/>
              <a:gd name="connsiteX1377" fmla="*/ 6612147 w 12191999"/>
              <a:gd name="connsiteY1377" fmla="*/ 1427829 h 2070165"/>
              <a:gd name="connsiteX1378" fmla="*/ 6612147 w 12191999"/>
              <a:gd name="connsiteY1378" fmla="*/ 1694308 h 2070165"/>
              <a:gd name="connsiteX1379" fmla="*/ 6770312 w 12191999"/>
              <a:gd name="connsiteY1379" fmla="*/ 1694308 h 2070165"/>
              <a:gd name="connsiteX1380" fmla="*/ 6770312 w 12191999"/>
              <a:gd name="connsiteY1380" fmla="*/ 2070165 h 2070165"/>
              <a:gd name="connsiteX1381" fmla="*/ 6410085 w 12191999"/>
              <a:gd name="connsiteY1381" fmla="*/ 2070165 h 2070165"/>
              <a:gd name="connsiteX1382" fmla="*/ 6410085 w 12191999"/>
              <a:gd name="connsiteY1382" fmla="*/ 1971324 h 2070165"/>
              <a:gd name="connsiteX1383" fmla="*/ 6351644 w 12191999"/>
              <a:gd name="connsiteY1383" fmla="*/ 1971324 h 2070165"/>
              <a:gd name="connsiteX1384" fmla="*/ 6351644 w 12191999"/>
              <a:gd name="connsiteY1384" fmla="*/ 2070165 h 2070165"/>
              <a:gd name="connsiteX1385" fmla="*/ 6327291 w 12191999"/>
              <a:gd name="connsiteY1385" fmla="*/ 2070165 h 2070165"/>
              <a:gd name="connsiteX1386" fmla="*/ 6327291 w 12191999"/>
              <a:gd name="connsiteY1386" fmla="*/ 1971324 h 2070165"/>
              <a:gd name="connsiteX1387" fmla="*/ 6268849 w 12191999"/>
              <a:gd name="connsiteY1387" fmla="*/ 1971324 h 2070165"/>
              <a:gd name="connsiteX1388" fmla="*/ 6268849 w 12191999"/>
              <a:gd name="connsiteY1388" fmla="*/ 2070165 h 2070165"/>
              <a:gd name="connsiteX1389" fmla="*/ 6244498 w 12191999"/>
              <a:gd name="connsiteY1389" fmla="*/ 2070165 h 2070165"/>
              <a:gd name="connsiteX1390" fmla="*/ 6244498 w 12191999"/>
              <a:gd name="connsiteY1390" fmla="*/ 1971324 h 2070165"/>
              <a:gd name="connsiteX1391" fmla="*/ 6186056 w 12191999"/>
              <a:gd name="connsiteY1391" fmla="*/ 1971324 h 2070165"/>
              <a:gd name="connsiteX1392" fmla="*/ 6186056 w 12191999"/>
              <a:gd name="connsiteY1392" fmla="*/ 2070165 h 2070165"/>
              <a:gd name="connsiteX1393" fmla="*/ 6161704 w 12191999"/>
              <a:gd name="connsiteY1393" fmla="*/ 2070165 h 2070165"/>
              <a:gd name="connsiteX1394" fmla="*/ 6161704 w 12191999"/>
              <a:gd name="connsiteY1394" fmla="*/ 1971324 h 2070165"/>
              <a:gd name="connsiteX1395" fmla="*/ 6103264 w 12191999"/>
              <a:gd name="connsiteY1395" fmla="*/ 1971324 h 2070165"/>
              <a:gd name="connsiteX1396" fmla="*/ 6103264 w 12191999"/>
              <a:gd name="connsiteY1396" fmla="*/ 2070165 h 2070165"/>
              <a:gd name="connsiteX1397" fmla="*/ 6078911 w 12191999"/>
              <a:gd name="connsiteY1397" fmla="*/ 2070165 h 2070165"/>
              <a:gd name="connsiteX1398" fmla="*/ 6078911 w 12191999"/>
              <a:gd name="connsiteY1398" fmla="*/ 1971324 h 2070165"/>
              <a:gd name="connsiteX1399" fmla="*/ 6020469 w 12191999"/>
              <a:gd name="connsiteY1399" fmla="*/ 1971324 h 2070165"/>
              <a:gd name="connsiteX1400" fmla="*/ 6020469 w 12191999"/>
              <a:gd name="connsiteY1400" fmla="*/ 2070165 h 2070165"/>
              <a:gd name="connsiteX1401" fmla="*/ 5991992 w 12191999"/>
              <a:gd name="connsiteY1401" fmla="*/ 2070165 h 2070165"/>
              <a:gd name="connsiteX1402" fmla="*/ 7456345 w 12191999"/>
              <a:gd name="connsiteY1402" fmla="*/ 1109028 h 2070165"/>
              <a:gd name="connsiteX1403" fmla="*/ 7442092 w 12191999"/>
              <a:gd name="connsiteY1403" fmla="*/ 1119618 h 2070165"/>
              <a:gd name="connsiteX1404" fmla="*/ 7442092 w 12191999"/>
              <a:gd name="connsiteY1404" fmla="*/ 1161976 h 2070165"/>
              <a:gd name="connsiteX1405" fmla="*/ 7456345 w 12191999"/>
              <a:gd name="connsiteY1405" fmla="*/ 1172566 h 2070165"/>
              <a:gd name="connsiteX1406" fmla="*/ 7824762 w 12191999"/>
              <a:gd name="connsiteY1406" fmla="*/ 1172566 h 2070165"/>
              <a:gd name="connsiteX1407" fmla="*/ 7839015 w 12191999"/>
              <a:gd name="connsiteY1407" fmla="*/ 1161976 h 2070165"/>
              <a:gd name="connsiteX1408" fmla="*/ 7839015 w 12191999"/>
              <a:gd name="connsiteY1408" fmla="*/ 1119618 h 2070165"/>
              <a:gd name="connsiteX1409" fmla="*/ 7824762 w 12191999"/>
              <a:gd name="connsiteY1409" fmla="*/ 1109028 h 2070165"/>
              <a:gd name="connsiteX1410" fmla="*/ 8483306 w 12191999"/>
              <a:gd name="connsiteY1410" fmla="*/ 1098631 h 2070165"/>
              <a:gd name="connsiteX1411" fmla="*/ 8472009 w 12191999"/>
              <a:gd name="connsiteY1411" fmla="*/ 1107025 h 2070165"/>
              <a:gd name="connsiteX1412" fmla="*/ 8472009 w 12191999"/>
              <a:gd name="connsiteY1412" fmla="*/ 1140599 h 2070165"/>
              <a:gd name="connsiteX1413" fmla="*/ 8483306 w 12191999"/>
              <a:gd name="connsiteY1413" fmla="*/ 1148993 h 2070165"/>
              <a:gd name="connsiteX1414" fmla="*/ 9012984 w 12191999"/>
              <a:gd name="connsiteY1414" fmla="*/ 1148993 h 2070165"/>
              <a:gd name="connsiteX1415" fmla="*/ 9024281 w 12191999"/>
              <a:gd name="connsiteY1415" fmla="*/ 1140599 h 2070165"/>
              <a:gd name="connsiteX1416" fmla="*/ 9024281 w 12191999"/>
              <a:gd name="connsiteY1416" fmla="*/ 1107025 h 2070165"/>
              <a:gd name="connsiteX1417" fmla="*/ 9012984 w 12191999"/>
              <a:gd name="connsiteY1417" fmla="*/ 1098631 h 2070165"/>
              <a:gd name="connsiteX1418" fmla="*/ 6837698 w 12191999"/>
              <a:gd name="connsiteY1418" fmla="*/ 1098631 h 2070165"/>
              <a:gd name="connsiteX1419" fmla="*/ 6826401 w 12191999"/>
              <a:gd name="connsiteY1419" fmla="*/ 1107025 h 2070165"/>
              <a:gd name="connsiteX1420" fmla="*/ 6826401 w 12191999"/>
              <a:gd name="connsiteY1420" fmla="*/ 1140599 h 2070165"/>
              <a:gd name="connsiteX1421" fmla="*/ 6837698 w 12191999"/>
              <a:gd name="connsiteY1421" fmla="*/ 1148993 h 2070165"/>
              <a:gd name="connsiteX1422" fmla="*/ 7367375 w 12191999"/>
              <a:gd name="connsiteY1422" fmla="*/ 1148993 h 2070165"/>
              <a:gd name="connsiteX1423" fmla="*/ 7378673 w 12191999"/>
              <a:gd name="connsiteY1423" fmla="*/ 1140599 h 2070165"/>
              <a:gd name="connsiteX1424" fmla="*/ 7378673 w 12191999"/>
              <a:gd name="connsiteY1424" fmla="*/ 1107025 h 2070165"/>
              <a:gd name="connsiteX1425" fmla="*/ 7367375 w 12191999"/>
              <a:gd name="connsiteY1425" fmla="*/ 1098631 h 2070165"/>
              <a:gd name="connsiteX1426" fmla="*/ 3824872 w 12191999"/>
              <a:gd name="connsiteY1426" fmla="*/ 1098631 h 2070165"/>
              <a:gd name="connsiteX1427" fmla="*/ 3813574 w 12191999"/>
              <a:gd name="connsiteY1427" fmla="*/ 1107025 h 2070165"/>
              <a:gd name="connsiteX1428" fmla="*/ 3813574 w 12191999"/>
              <a:gd name="connsiteY1428" fmla="*/ 1140599 h 2070165"/>
              <a:gd name="connsiteX1429" fmla="*/ 3824872 w 12191999"/>
              <a:gd name="connsiteY1429" fmla="*/ 1148993 h 2070165"/>
              <a:gd name="connsiteX1430" fmla="*/ 4354548 w 12191999"/>
              <a:gd name="connsiteY1430" fmla="*/ 1148993 h 2070165"/>
              <a:gd name="connsiteX1431" fmla="*/ 4365844 w 12191999"/>
              <a:gd name="connsiteY1431" fmla="*/ 1140599 h 2070165"/>
              <a:gd name="connsiteX1432" fmla="*/ 4365844 w 12191999"/>
              <a:gd name="connsiteY1432" fmla="*/ 1107025 h 2070165"/>
              <a:gd name="connsiteX1433" fmla="*/ 4354548 w 12191999"/>
              <a:gd name="connsiteY1433" fmla="*/ 1098631 h 2070165"/>
              <a:gd name="connsiteX1434" fmla="*/ 3767550 w 12191999"/>
              <a:gd name="connsiteY1434" fmla="*/ 1048805 h 2070165"/>
              <a:gd name="connsiteX1435" fmla="*/ 4411866 w 12191999"/>
              <a:gd name="connsiteY1435" fmla="*/ 1048805 h 2070165"/>
              <a:gd name="connsiteX1436" fmla="*/ 4411866 w 12191999"/>
              <a:gd name="connsiteY1436" fmla="*/ 2070165 h 2070165"/>
              <a:gd name="connsiteX1437" fmla="*/ 3767550 w 12191999"/>
              <a:gd name="connsiteY1437" fmla="*/ 2070165 h 2070165"/>
              <a:gd name="connsiteX1438" fmla="*/ 9284775 w 12191999"/>
              <a:gd name="connsiteY1438" fmla="*/ 1022820 h 2070165"/>
              <a:gd name="connsiteX1439" fmla="*/ 9284775 w 12191999"/>
              <a:gd name="connsiteY1439" fmla="*/ 1083595 h 2070165"/>
              <a:gd name="connsiteX1440" fmla="*/ 9688442 w 12191999"/>
              <a:gd name="connsiteY1440" fmla="*/ 1083595 h 2070165"/>
              <a:gd name="connsiteX1441" fmla="*/ 9688442 w 12191999"/>
              <a:gd name="connsiteY1441" fmla="*/ 1022820 h 2070165"/>
              <a:gd name="connsiteX1442" fmla="*/ 9100450 w 12191999"/>
              <a:gd name="connsiteY1442" fmla="*/ 1022820 h 2070165"/>
              <a:gd name="connsiteX1443" fmla="*/ 9100450 w 12191999"/>
              <a:gd name="connsiteY1443" fmla="*/ 1083595 h 2070165"/>
              <a:gd name="connsiteX1444" fmla="*/ 9240798 w 12191999"/>
              <a:gd name="connsiteY1444" fmla="*/ 1083595 h 2070165"/>
              <a:gd name="connsiteX1445" fmla="*/ 9240798 w 12191999"/>
              <a:gd name="connsiteY1445" fmla="*/ 1022820 h 2070165"/>
              <a:gd name="connsiteX1446" fmla="*/ 2453541 w 12191999"/>
              <a:gd name="connsiteY1446" fmla="*/ 1022820 h 2070165"/>
              <a:gd name="connsiteX1447" fmla="*/ 2453541 w 12191999"/>
              <a:gd name="connsiteY1447" fmla="*/ 1083595 h 2070165"/>
              <a:gd name="connsiteX1448" fmla="*/ 3024257 w 12191999"/>
              <a:gd name="connsiteY1448" fmla="*/ 1083595 h 2070165"/>
              <a:gd name="connsiteX1449" fmla="*/ 3024257 w 12191999"/>
              <a:gd name="connsiteY1449" fmla="*/ 1022820 h 2070165"/>
              <a:gd name="connsiteX1450" fmla="*/ 2192935 w 12191999"/>
              <a:gd name="connsiteY1450" fmla="*/ 1022820 h 2070165"/>
              <a:gd name="connsiteX1451" fmla="*/ 2192935 w 12191999"/>
              <a:gd name="connsiteY1451" fmla="*/ 1083595 h 2070165"/>
              <a:gd name="connsiteX1452" fmla="*/ 2391362 w 12191999"/>
              <a:gd name="connsiteY1452" fmla="*/ 1083595 h 2070165"/>
              <a:gd name="connsiteX1453" fmla="*/ 2391362 w 12191999"/>
              <a:gd name="connsiteY1453" fmla="*/ 1022820 h 2070165"/>
              <a:gd name="connsiteX1454" fmla="*/ 7456345 w 12191999"/>
              <a:gd name="connsiteY1454" fmla="*/ 980978 h 2070165"/>
              <a:gd name="connsiteX1455" fmla="*/ 7442092 w 12191999"/>
              <a:gd name="connsiteY1455" fmla="*/ 991568 h 2070165"/>
              <a:gd name="connsiteX1456" fmla="*/ 7442092 w 12191999"/>
              <a:gd name="connsiteY1456" fmla="*/ 1033926 h 2070165"/>
              <a:gd name="connsiteX1457" fmla="*/ 7456345 w 12191999"/>
              <a:gd name="connsiteY1457" fmla="*/ 1044516 h 2070165"/>
              <a:gd name="connsiteX1458" fmla="*/ 7824762 w 12191999"/>
              <a:gd name="connsiteY1458" fmla="*/ 1044516 h 2070165"/>
              <a:gd name="connsiteX1459" fmla="*/ 7839015 w 12191999"/>
              <a:gd name="connsiteY1459" fmla="*/ 1033926 h 2070165"/>
              <a:gd name="connsiteX1460" fmla="*/ 7839015 w 12191999"/>
              <a:gd name="connsiteY1460" fmla="*/ 991568 h 2070165"/>
              <a:gd name="connsiteX1461" fmla="*/ 7824762 w 12191999"/>
              <a:gd name="connsiteY1461" fmla="*/ 980978 h 2070165"/>
              <a:gd name="connsiteX1462" fmla="*/ 6268851 w 12191999"/>
              <a:gd name="connsiteY1462" fmla="*/ 959214 h 2070165"/>
              <a:gd name="connsiteX1463" fmla="*/ 6268851 w 12191999"/>
              <a:gd name="connsiteY1463" fmla="*/ 1058867 h 2070165"/>
              <a:gd name="connsiteX1464" fmla="*/ 6327291 w 12191999"/>
              <a:gd name="connsiteY1464" fmla="*/ 1058867 h 2070165"/>
              <a:gd name="connsiteX1465" fmla="*/ 6327291 w 12191999"/>
              <a:gd name="connsiteY1465" fmla="*/ 959214 h 2070165"/>
              <a:gd name="connsiteX1466" fmla="*/ 6186056 w 12191999"/>
              <a:gd name="connsiteY1466" fmla="*/ 959214 h 2070165"/>
              <a:gd name="connsiteX1467" fmla="*/ 6186056 w 12191999"/>
              <a:gd name="connsiteY1467" fmla="*/ 1058867 h 2070165"/>
              <a:gd name="connsiteX1468" fmla="*/ 6244498 w 12191999"/>
              <a:gd name="connsiteY1468" fmla="*/ 1058867 h 2070165"/>
              <a:gd name="connsiteX1469" fmla="*/ 6244498 w 12191999"/>
              <a:gd name="connsiteY1469" fmla="*/ 959214 h 2070165"/>
              <a:gd name="connsiteX1470" fmla="*/ 6103262 w 12191999"/>
              <a:gd name="connsiteY1470" fmla="*/ 959214 h 2070165"/>
              <a:gd name="connsiteX1471" fmla="*/ 6103262 w 12191999"/>
              <a:gd name="connsiteY1471" fmla="*/ 1058867 h 2070165"/>
              <a:gd name="connsiteX1472" fmla="*/ 6161704 w 12191999"/>
              <a:gd name="connsiteY1472" fmla="*/ 1058867 h 2070165"/>
              <a:gd name="connsiteX1473" fmla="*/ 6161704 w 12191999"/>
              <a:gd name="connsiteY1473" fmla="*/ 959214 h 2070165"/>
              <a:gd name="connsiteX1474" fmla="*/ 8358865 w 12191999"/>
              <a:gd name="connsiteY1474" fmla="*/ 932535 h 2070165"/>
              <a:gd name="connsiteX1475" fmla="*/ 8329645 w 12191999"/>
              <a:gd name="connsiteY1475" fmla="*/ 953628 h 2070165"/>
              <a:gd name="connsiteX1476" fmla="*/ 8358865 w 12191999"/>
              <a:gd name="connsiteY1476" fmla="*/ 974722 h 2070165"/>
              <a:gd name="connsiteX1477" fmla="*/ 8388086 w 12191999"/>
              <a:gd name="connsiteY1477" fmla="*/ 953628 h 2070165"/>
              <a:gd name="connsiteX1478" fmla="*/ 8358865 w 12191999"/>
              <a:gd name="connsiteY1478" fmla="*/ 932535 h 2070165"/>
              <a:gd name="connsiteX1479" fmla="*/ 8273638 w 12191999"/>
              <a:gd name="connsiteY1479" fmla="*/ 932535 h 2070165"/>
              <a:gd name="connsiteX1480" fmla="*/ 8244417 w 12191999"/>
              <a:gd name="connsiteY1480" fmla="*/ 953628 h 2070165"/>
              <a:gd name="connsiteX1481" fmla="*/ 8273638 w 12191999"/>
              <a:gd name="connsiteY1481" fmla="*/ 974722 h 2070165"/>
              <a:gd name="connsiteX1482" fmla="*/ 8302858 w 12191999"/>
              <a:gd name="connsiteY1482" fmla="*/ 953628 h 2070165"/>
              <a:gd name="connsiteX1483" fmla="*/ 8273638 w 12191999"/>
              <a:gd name="connsiteY1483" fmla="*/ 932535 h 2070165"/>
              <a:gd name="connsiteX1484" fmla="*/ 8190845 w 12191999"/>
              <a:gd name="connsiteY1484" fmla="*/ 932535 h 2070165"/>
              <a:gd name="connsiteX1485" fmla="*/ 8161624 w 12191999"/>
              <a:gd name="connsiteY1485" fmla="*/ 953628 h 2070165"/>
              <a:gd name="connsiteX1486" fmla="*/ 8190845 w 12191999"/>
              <a:gd name="connsiteY1486" fmla="*/ 974722 h 2070165"/>
              <a:gd name="connsiteX1487" fmla="*/ 8220065 w 12191999"/>
              <a:gd name="connsiteY1487" fmla="*/ 953628 h 2070165"/>
              <a:gd name="connsiteX1488" fmla="*/ 8190845 w 12191999"/>
              <a:gd name="connsiteY1488" fmla="*/ 932535 h 2070165"/>
              <a:gd name="connsiteX1489" fmla="*/ 8105616 w 12191999"/>
              <a:gd name="connsiteY1489" fmla="*/ 932535 h 2070165"/>
              <a:gd name="connsiteX1490" fmla="*/ 8076395 w 12191999"/>
              <a:gd name="connsiteY1490" fmla="*/ 953628 h 2070165"/>
              <a:gd name="connsiteX1491" fmla="*/ 8105616 w 12191999"/>
              <a:gd name="connsiteY1491" fmla="*/ 974722 h 2070165"/>
              <a:gd name="connsiteX1492" fmla="*/ 8134836 w 12191999"/>
              <a:gd name="connsiteY1492" fmla="*/ 953628 h 2070165"/>
              <a:gd name="connsiteX1493" fmla="*/ 8105616 w 12191999"/>
              <a:gd name="connsiteY1493" fmla="*/ 932535 h 2070165"/>
              <a:gd name="connsiteX1494" fmla="*/ 8025258 w 12191999"/>
              <a:gd name="connsiteY1494" fmla="*/ 932535 h 2070165"/>
              <a:gd name="connsiteX1495" fmla="*/ 7996037 w 12191999"/>
              <a:gd name="connsiteY1495" fmla="*/ 953628 h 2070165"/>
              <a:gd name="connsiteX1496" fmla="*/ 8025258 w 12191999"/>
              <a:gd name="connsiteY1496" fmla="*/ 974722 h 2070165"/>
              <a:gd name="connsiteX1497" fmla="*/ 8054478 w 12191999"/>
              <a:gd name="connsiteY1497" fmla="*/ 953628 h 2070165"/>
              <a:gd name="connsiteX1498" fmla="*/ 8025258 w 12191999"/>
              <a:gd name="connsiteY1498" fmla="*/ 932535 h 2070165"/>
              <a:gd name="connsiteX1499" fmla="*/ 7940272 w 12191999"/>
              <a:gd name="connsiteY1499" fmla="*/ 932535 h 2070165"/>
              <a:gd name="connsiteX1500" fmla="*/ 7911051 w 12191999"/>
              <a:gd name="connsiteY1500" fmla="*/ 953628 h 2070165"/>
              <a:gd name="connsiteX1501" fmla="*/ 7940272 w 12191999"/>
              <a:gd name="connsiteY1501" fmla="*/ 974722 h 2070165"/>
              <a:gd name="connsiteX1502" fmla="*/ 7969492 w 12191999"/>
              <a:gd name="connsiteY1502" fmla="*/ 953628 h 2070165"/>
              <a:gd name="connsiteX1503" fmla="*/ 7940272 w 12191999"/>
              <a:gd name="connsiteY1503" fmla="*/ 932535 h 2070165"/>
              <a:gd name="connsiteX1504" fmla="*/ 3676908 w 12191999"/>
              <a:gd name="connsiteY1504" fmla="*/ 932535 h 2070165"/>
              <a:gd name="connsiteX1505" fmla="*/ 3643651 w 12191999"/>
              <a:gd name="connsiteY1505" fmla="*/ 953628 h 2070165"/>
              <a:gd name="connsiteX1506" fmla="*/ 3676908 w 12191999"/>
              <a:gd name="connsiteY1506" fmla="*/ 974722 h 2070165"/>
              <a:gd name="connsiteX1507" fmla="*/ 3710165 w 12191999"/>
              <a:gd name="connsiteY1507" fmla="*/ 953628 h 2070165"/>
              <a:gd name="connsiteX1508" fmla="*/ 3676908 w 12191999"/>
              <a:gd name="connsiteY1508" fmla="*/ 932535 h 2070165"/>
              <a:gd name="connsiteX1509" fmla="*/ 3579906 w 12191999"/>
              <a:gd name="connsiteY1509" fmla="*/ 932535 h 2070165"/>
              <a:gd name="connsiteX1510" fmla="*/ 3546649 w 12191999"/>
              <a:gd name="connsiteY1510" fmla="*/ 953628 h 2070165"/>
              <a:gd name="connsiteX1511" fmla="*/ 3579906 w 12191999"/>
              <a:gd name="connsiteY1511" fmla="*/ 974722 h 2070165"/>
              <a:gd name="connsiteX1512" fmla="*/ 3613162 w 12191999"/>
              <a:gd name="connsiteY1512" fmla="*/ 953628 h 2070165"/>
              <a:gd name="connsiteX1513" fmla="*/ 3579906 w 12191999"/>
              <a:gd name="connsiteY1513" fmla="*/ 932535 h 2070165"/>
              <a:gd name="connsiteX1514" fmla="*/ 3485678 w 12191999"/>
              <a:gd name="connsiteY1514" fmla="*/ 932535 h 2070165"/>
              <a:gd name="connsiteX1515" fmla="*/ 3452423 w 12191999"/>
              <a:gd name="connsiteY1515" fmla="*/ 953628 h 2070165"/>
              <a:gd name="connsiteX1516" fmla="*/ 3485678 w 12191999"/>
              <a:gd name="connsiteY1516" fmla="*/ 974722 h 2070165"/>
              <a:gd name="connsiteX1517" fmla="*/ 3518934 w 12191999"/>
              <a:gd name="connsiteY1517" fmla="*/ 953628 h 2070165"/>
              <a:gd name="connsiteX1518" fmla="*/ 3485678 w 12191999"/>
              <a:gd name="connsiteY1518" fmla="*/ 932535 h 2070165"/>
              <a:gd name="connsiteX1519" fmla="*/ 3388677 w 12191999"/>
              <a:gd name="connsiteY1519" fmla="*/ 932535 h 2070165"/>
              <a:gd name="connsiteX1520" fmla="*/ 3355420 w 12191999"/>
              <a:gd name="connsiteY1520" fmla="*/ 953628 h 2070165"/>
              <a:gd name="connsiteX1521" fmla="*/ 3388677 w 12191999"/>
              <a:gd name="connsiteY1521" fmla="*/ 974722 h 2070165"/>
              <a:gd name="connsiteX1522" fmla="*/ 3421934 w 12191999"/>
              <a:gd name="connsiteY1522" fmla="*/ 953628 h 2070165"/>
              <a:gd name="connsiteX1523" fmla="*/ 3388677 w 12191999"/>
              <a:gd name="connsiteY1523" fmla="*/ 932535 h 2070165"/>
              <a:gd name="connsiteX1524" fmla="*/ 3297220 w 12191999"/>
              <a:gd name="connsiteY1524" fmla="*/ 932535 h 2070165"/>
              <a:gd name="connsiteX1525" fmla="*/ 3263964 w 12191999"/>
              <a:gd name="connsiteY1525" fmla="*/ 953628 h 2070165"/>
              <a:gd name="connsiteX1526" fmla="*/ 3297220 w 12191999"/>
              <a:gd name="connsiteY1526" fmla="*/ 974722 h 2070165"/>
              <a:gd name="connsiteX1527" fmla="*/ 3330476 w 12191999"/>
              <a:gd name="connsiteY1527" fmla="*/ 953628 h 2070165"/>
              <a:gd name="connsiteX1528" fmla="*/ 3297220 w 12191999"/>
              <a:gd name="connsiteY1528" fmla="*/ 932535 h 2070165"/>
              <a:gd name="connsiteX1529" fmla="*/ 3200495 w 12191999"/>
              <a:gd name="connsiteY1529" fmla="*/ 932535 h 2070165"/>
              <a:gd name="connsiteX1530" fmla="*/ 3167239 w 12191999"/>
              <a:gd name="connsiteY1530" fmla="*/ 953628 h 2070165"/>
              <a:gd name="connsiteX1531" fmla="*/ 3200495 w 12191999"/>
              <a:gd name="connsiteY1531" fmla="*/ 974722 h 2070165"/>
              <a:gd name="connsiteX1532" fmla="*/ 3233750 w 12191999"/>
              <a:gd name="connsiteY1532" fmla="*/ 953628 h 2070165"/>
              <a:gd name="connsiteX1533" fmla="*/ 3200495 w 12191999"/>
              <a:gd name="connsiteY1533" fmla="*/ 932535 h 2070165"/>
              <a:gd name="connsiteX1534" fmla="*/ 10817542 w 12191999"/>
              <a:gd name="connsiteY1534" fmla="*/ 923020 h 2070165"/>
              <a:gd name="connsiteX1535" fmla="*/ 10817542 w 12191999"/>
              <a:gd name="connsiteY1535" fmla="*/ 1046645 h 2070165"/>
              <a:gd name="connsiteX1536" fmla="*/ 10903062 w 12191999"/>
              <a:gd name="connsiteY1536" fmla="*/ 1046645 h 2070165"/>
              <a:gd name="connsiteX1537" fmla="*/ 10903062 w 12191999"/>
              <a:gd name="connsiteY1537" fmla="*/ 923020 h 2070165"/>
              <a:gd name="connsiteX1538" fmla="*/ 1059331 w 12191999"/>
              <a:gd name="connsiteY1538" fmla="*/ 923020 h 2070165"/>
              <a:gd name="connsiteX1539" fmla="*/ 1059331 w 12191999"/>
              <a:gd name="connsiteY1539" fmla="*/ 1046645 h 2070165"/>
              <a:gd name="connsiteX1540" fmla="*/ 1144851 w 12191999"/>
              <a:gd name="connsiteY1540" fmla="*/ 1046645 h 2070165"/>
              <a:gd name="connsiteX1541" fmla="*/ 1144851 w 12191999"/>
              <a:gd name="connsiteY1541" fmla="*/ 923020 h 2070165"/>
              <a:gd name="connsiteX1542" fmla="*/ 8472008 w 12191999"/>
              <a:gd name="connsiteY1542" fmla="*/ 920899 h 2070165"/>
              <a:gd name="connsiteX1543" fmla="*/ 9024281 w 12191999"/>
              <a:gd name="connsiteY1543" fmla="*/ 920899 h 2070165"/>
              <a:gd name="connsiteX1544" fmla="*/ 9024281 w 12191999"/>
              <a:gd name="connsiteY1544" fmla="*/ 1048805 h 2070165"/>
              <a:gd name="connsiteX1545" fmla="*/ 8472008 w 12191999"/>
              <a:gd name="connsiteY1545" fmla="*/ 1048805 h 2070165"/>
              <a:gd name="connsiteX1546" fmla="*/ 6826401 w 12191999"/>
              <a:gd name="connsiteY1546" fmla="*/ 920899 h 2070165"/>
              <a:gd name="connsiteX1547" fmla="*/ 7378673 w 12191999"/>
              <a:gd name="connsiteY1547" fmla="*/ 920899 h 2070165"/>
              <a:gd name="connsiteX1548" fmla="*/ 7378673 w 12191999"/>
              <a:gd name="connsiteY1548" fmla="*/ 1048805 h 2070165"/>
              <a:gd name="connsiteX1549" fmla="*/ 6826401 w 12191999"/>
              <a:gd name="connsiteY1549" fmla="*/ 1048805 h 2070165"/>
              <a:gd name="connsiteX1550" fmla="*/ 3813574 w 12191999"/>
              <a:gd name="connsiteY1550" fmla="*/ 920899 h 2070165"/>
              <a:gd name="connsiteX1551" fmla="*/ 4365846 w 12191999"/>
              <a:gd name="connsiteY1551" fmla="*/ 920899 h 2070165"/>
              <a:gd name="connsiteX1552" fmla="*/ 4365846 w 12191999"/>
              <a:gd name="connsiteY1552" fmla="*/ 1048805 h 2070165"/>
              <a:gd name="connsiteX1553" fmla="*/ 3813574 w 12191999"/>
              <a:gd name="connsiteY1553" fmla="*/ 1048805 h 2070165"/>
              <a:gd name="connsiteX1554" fmla="*/ 10657802 w 12191999"/>
              <a:gd name="connsiteY1554" fmla="*/ 864905 h 2070165"/>
              <a:gd name="connsiteX1555" fmla="*/ 10657802 w 12191999"/>
              <a:gd name="connsiteY1555" fmla="*/ 988530 h 2070165"/>
              <a:gd name="connsiteX1556" fmla="*/ 10743322 w 12191999"/>
              <a:gd name="connsiteY1556" fmla="*/ 988530 h 2070165"/>
              <a:gd name="connsiteX1557" fmla="*/ 10743322 w 12191999"/>
              <a:gd name="connsiteY1557" fmla="*/ 864905 h 2070165"/>
              <a:gd name="connsiteX1558" fmla="*/ 899592 w 12191999"/>
              <a:gd name="connsiteY1558" fmla="*/ 864905 h 2070165"/>
              <a:gd name="connsiteX1559" fmla="*/ 899592 w 12191999"/>
              <a:gd name="connsiteY1559" fmla="*/ 988530 h 2070165"/>
              <a:gd name="connsiteX1560" fmla="*/ 985112 w 12191999"/>
              <a:gd name="connsiteY1560" fmla="*/ 988530 h 2070165"/>
              <a:gd name="connsiteX1561" fmla="*/ 985112 w 12191999"/>
              <a:gd name="connsiteY1561" fmla="*/ 864905 h 2070165"/>
              <a:gd name="connsiteX1562" fmla="*/ 7456345 w 12191999"/>
              <a:gd name="connsiteY1562" fmla="*/ 852928 h 2070165"/>
              <a:gd name="connsiteX1563" fmla="*/ 7442092 w 12191999"/>
              <a:gd name="connsiteY1563" fmla="*/ 863518 h 2070165"/>
              <a:gd name="connsiteX1564" fmla="*/ 7442092 w 12191999"/>
              <a:gd name="connsiteY1564" fmla="*/ 905876 h 2070165"/>
              <a:gd name="connsiteX1565" fmla="*/ 7456345 w 12191999"/>
              <a:gd name="connsiteY1565" fmla="*/ 916466 h 2070165"/>
              <a:gd name="connsiteX1566" fmla="*/ 7824762 w 12191999"/>
              <a:gd name="connsiteY1566" fmla="*/ 916466 h 2070165"/>
              <a:gd name="connsiteX1567" fmla="*/ 7839015 w 12191999"/>
              <a:gd name="connsiteY1567" fmla="*/ 905876 h 2070165"/>
              <a:gd name="connsiteX1568" fmla="*/ 7839015 w 12191999"/>
              <a:gd name="connsiteY1568" fmla="*/ 863518 h 2070165"/>
              <a:gd name="connsiteX1569" fmla="*/ 7824762 w 12191999"/>
              <a:gd name="connsiteY1569" fmla="*/ 852928 h 2070165"/>
              <a:gd name="connsiteX1570" fmla="*/ 6268851 w 12191999"/>
              <a:gd name="connsiteY1570" fmla="*/ 831308 h 2070165"/>
              <a:gd name="connsiteX1571" fmla="*/ 6268851 w 12191999"/>
              <a:gd name="connsiteY1571" fmla="*/ 930961 h 2070165"/>
              <a:gd name="connsiteX1572" fmla="*/ 6327291 w 12191999"/>
              <a:gd name="connsiteY1572" fmla="*/ 930961 h 2070165"/>
              <a:gd name="connsiteX1573" fmla="*/ 6327291 w 12191999"/>
              <a:gd name="connsiteY1573" fmla="*/ 831308 h 2070165"/>
              <a:gd name="connsiteX1574" fmla="*/ 6186056 w 12191999"/>
              <a:gd name="connsiteY1574" fmla="*/ 831308 h 2070165"/>
              <a:gd name="connsiteX1575" fmla="*/ 6186056 w 12191999"/>
              <a:gd name="connsiteY1575" fmla="*/ 930961 h 2070165"/>
              <a:gd name="connsiteX1576" fmla="*/ 6244498 w 12191999"/>
              <a:gd name="connsiteY1576" fmla="*/ 930961 h 2070165"/>
              <a:gd name="connsiteX1577" fmla="*/ 6244498 w 12191999"/>
              <a:gd name="connsiteY1577" fmla="*/ 831308 h 2070165"/>
              <a:gd name="connsiteX1578" fmla="*/ 6103262 w 12191999"/>
              <a:gd name="connsiteY1578" fmla="*/ 831308 h 2070165"/>
              <a:gd name="connsiteX1579" fmla="*/ 6103262 w 12191999"/>
              <a:gd name="connsiteY1579" fmla="*/ 930961 h 2070165"/>
              <a:gd name="connsiteX1580" fmla="*/ 6161704 w 12191999"/>
              <a:gd name="connsiteY1580" fmla="*/ 930961 h 2070165"/>
              <a:gd name="connsiteX1581" fmla="*/ 6161704 w 12191999"/>
              <a:gd name="connsiteY1581" fmla="*/ 831308 h 2070165"/>
              <a:gd name="connsiteX1582" fmla="*/ 10497926 w 12191999"/>
              <a:gd name="connsiteY1582" fmla="*/ 818955 h 2070165"/>
              <a:gd name="connsiteX1583" fmla="*/ 10497926 w 12191999"/>
              <a:gd name="connsiteY1583" fmla="*/ 942581 h 2070165"/>
              <a:gd name="connsiteX1584" fmla="*/ 10583445 w 12191999"/>
              <a:gd name="connsiteY1584" fmla="*/ 942581 h 2070165"/>
              <a:gd name="connsiteX1585" fmla="*/ 10583445 w 12191999"/>
              <a:gd name="connsiteY1585" fmla="*/ 818955 h 2070165"/>
              <a:gd name="connsiteX1586" fmla="*/ 739715 w 12191999"/>
              <a:gd name="connsiteY1586" fmla="*/ 818955 h 2070165"/>
              <a:gd name="connsiteX1587" fmla="*/ 739715 w 12191999"/>
              <a:gd name="connsiteY1587" fmla="*/ 942581 h 2070165"/>
              <a:gd name="connsiteX1588" fmla="*/ 825235 w 12191999"/>
              <a:gd name="connsiteY1588" fmla="*/ 942581 h 2070165"/>
              <a:gd name="connsiteX1589" fmla="*/ 825235 w 12191999"/>
              <a:gd name="connsiteY1589" fmla="*/ 818955 h 2070165"/>
              <a:gd name="connsiteX1590" fmla="*/ 9432174 w 12191999"/>
              <a:gd name="connsiteY1590" fmla="*/ 781728 h 2070165"/>
              <a:gd name="connsiteX1591" fmla="*/ 9432174 w 12191999"/>
              <a:gd name="connsiteY1591" fmla="*/ 905354 h 2070165"/>
              <a:gd name="connsiteX1592" fmla="*/ 9517695 w 12191999"/>
              <a:gd name="connsiteY1592" fmla="*/ 905354 h 2070165"/>
              <a:gd name="connsiteX1593" fmla="*/ 9517695 w 12191999"/>
              <a:gd name="connsiteY1593" fmla="*/ 781728 h 2070165"/>
              <a:gd name="connsiteX1594" fmla="*/ 9293059 w 12191999"/>
              <a:gd name="connsiteY1594" fmla="*/ 781728 h 2070165"/>
              <a:gd name="connsiteX1595" fmla="*/ 9293059 w 12191999"/>
              <a:gd name="connsiteY1595" fmla="*/ 905354 h 2070165"/>
              <a:gd name="connsiteX1596" fmla="*/ 9378579 w 12191999"/>
              <a:gd name="connsiteY1596" fmla="*/ 905354 h 2070165"/>
              <a:gd name="connsiteX1597" fmla="*/ 9378579 w 12191999"/>
              <a:gd name="connsiteY1597" fmla="*/ 781728 h 2070165"/>
              <a:gd name="connsiteX1598" fmla="*/ 2661937 w 12191999"/>
              <a:gd name="connsiteY1598" fmla="*/ 781728 h 2070165"/>
              <a:gd name="connsiteX1599" fmla="*/ 2661937 w 12191999"/>
              <a:gd name="connsiteY1599" fmla="*/ 905354 h 2070165"/>
              <a:gd name="connsiteX1600" fmla="*/ 2782849 w 12191999"/>
              <a:gd name="connsiteY1600" fmla="*/ 905354 h 2070165"/>
              <a:gd name="connsiteX1601" fmla="*/ 2782849 w 12191999"/>
              <a:gd name="connsiteY1601" fmla="*/ 781728 h 2070165"/>
              <a:gd name="connsiteX1602" fmla="*/ 2465250 w 12191999"/>
              <a:gd name="connsiteY1602" fmla="*/ 781728 h 2070165"/>
              <a:gd name="connsiteX1603" fmla="*/ 2465250 w 12191999"/>
              <a:gd name="connsiteY1603" fmla="*/ 905354 h 2070165"/>
              <a:gd name="connsiteX1604" fmla="*/ 2586162 w 12191999"/>
              <a:gd name="connsiteY1604" fmla="*/ 905354 h 2070165"/>
              <a:gd name="connsiteX1605" fmla="*/ 2586162 w 12191999"/>
              <a:gd name="connsiteY1605" fmla="*/ 781728 h 2070165"/>
              <a:gd name="connsiteX1606" fmla="*/ 8788959 w 12191999"/>
              <a:gd name="connsiteY1606" fmla="*/ 762361 h 2070165"/>
              <a:gd name="connsiteX1607" fmla="*/ 8788959 w 12191999"/>
              <a:gd name="connsiteY1607" fmla="*/ 862014 h 2070165"/>
              <a:gd name="connsiteX1608" fmla="*/ 8847400 w 12191999"/>
              <a:gd name="connsiteY1608" fmla="*/ 862014 h 2070165"/>
              <a:gd name="connsiteX1609" fmla="*/ 8847400 w 12191999"/>
              <a:gd name="connsiteY1609" fmla="*/ 762361 h 2070165"/>
              <a:gd name="connsiteX1610" fmla="*/ 8706165 w 12191999"/>
              <a:gd name="connsiteY1610" fmla="*/ 762361 h 2070165"/>
              <a:gd name="connsiteX1611" fmla="*/ 8706165 w 12191999"/>
              <a:gd name="connsiteY1611" fmla="*/ 862014 h 2070165"/>
              <a:gd name="connsiteX1612" fmla="*/ 8764606 w 12191999"/>
              <a:gd name="connsiteY1612" fmla="*/ 862014 h 2070165"/>
              <a:gd name="connsiteX1613" fmla="*/ 8764606 w 12191999"/>
              <a:gd name="connsiteY1613" fmla="*/ 762361 h 2070165"/>
              <a:gd name="connsiteX1614" fmla="*/ 8623371 w 12191999"/>
              <a:gd name="connsiteY1614" fmla="*/ 762361 h 2070165"/>
              <a:gd name="connsiteX1615" fmla="*/ 8623371 w 12191999"/>
              <a:gd name="connsiteY1615" fmla="*/ 862014 h 2070165"/>
              <a:gd name="connsiteX1616" fmla="*/ 8681812 w 12191999"/>
              <a:gd name="connsiteY1616" fmla="*/ 862014 h 2070165"/>
              <a:gd name="connsiteX1617" fmla="*/ 8681812 w 12191999"/>
              <a:gd name="connsiteY1617" fmla="*/ 762361 h 2070165"/>
              <a:gd name="connsiteX1618" fmla="*/ 7456345 w 12191999"/>
              <a:gd name="connsiteY1618" fmla="*/ 724880 h 2070165"/>
              <a:gd name="connsiteX1619" fmla="*/ 7442092 w 12191999"/>
              <a:gd name="connsiteY1619" fmla="*/ 735470 h 2070165"/>
              <a:gd name="connsiteX1620" fmla="*/ 7442092 w 12191999"/>
              <a:gd name="connsiteY1620" fmla="*/ 777828 h 2070165"/>
              <a:gd name="connsiteX1621" fmla="*/ 7456345 w 12191999"/>
              <a:gd name="connsiteY1621" fmla="*/ 788417 h 2070165"/>
              <a:gd name="connsiteX1622" fmla="*/ 7824762 w 12191999"/>
              <a:gd name="connsiteY1622" fmla="*/ 788417 h 2070165"/>
              <a:gd name="connsiteX1623" fmla="*/ 7839015 w 12191999"/>
              <a:gd name="connsiteY1623" fmla="*/ 777828 h 2070165"/>
              <a:gd name="connsiteX1624" fmla="*/ 7839015 w 12191999"/>
              <a:gd name="connsiteY1624" fmla="*/ 735470 h 2070165"/>
              <a:gd name="connsiteX1625" fmla="*/ 7824762 w 12191999"/>
              <a:gd name="connsiteY1625" fmla="*/ 724880 h 2070165"/>
              <a:gd name="connsiteX1626" fmla="*/ 6268851 w 12191999"/>
              <a:gd name="connsiteY1626" fmla="*/ 693441 h 2070165"/>
              <a:gd name="connsiteX1627" fmla="*/ 6268851 w 12191999"/>
              <a:gd name="connsiteY1627" fmla="*/ 793095 h 2070165"/>
              <a:gd name="connsiteX1628" fmla="*/ 6327291 w 12191999"/>
              <a:gd name="connsiteY1628" fmla="*/ 793095 h 2070165"/>
              <a:gd name="connsiteX1629" fmla="*/ 6327291 w 12191999"/>
              <a:gd name="connsiteY1629" fmla="*/ 693441 h 2070165"/>
              <a:gd name="connsiteX1630" fmla="*/ 6186056 w 12191999"/>
              <a:gd name="connsiteY1630" fmla="*/ 693441 h 2070165"/>
              <a:gd name="connsiteX1631" fmla="*/ 6186056 w 12191999"/>
              <a:gd name="connsiteY1631" fmla="*/ 793095 h 2070165"/>
              <a:gd name="connsiteX1632" fmla="*/ 6244498 w 12191999"/>
              <a:gd name="connsiteY1632" fmla="*/ 793095 h 2070165"/>
              <a:gd name="connsiteX1633" fmla="*/ 6244498 w 12191999"/>
              <a:gd name="connsiteY1633" fmla="*/ 693441 h 2070165"/>
              <a:gd name="connsiteX1634" fmla="*/ 6103262 w 12191999"/>
              <a:gd name="connsiteY1634" fmla="*/ 693441 h 2070165"/>
              <a:gd name="connsiteX1635" fmla="*/ 6103262 w 12191999"/>
              <a:gd name="connsiteY1635" fmla="*/ 793095 h 2070165"/>
              <a:gd name="connsiteX1636" fmla="*/ 6161704 w 12191999"/>
              <a:gd name="connsiteY1636" fmla="*/ 793095 h 2070165"/>
              <a:gd name="connsiteX1637" fmla="*/ 6161704 w 12191999"/>
              <a:gd name="connsiteY1637" fmla="*/ 693441 h 2070165"/>
              <a:gd name="connsiteX1638" fmla="*/ 6058127 w 12191999"/>
              <a:gd name="connsiteY1638" fmla="*/ 653041 h 2070165"/>
              <a:gd name="connsiteX1639" fmla="*/ 6327292 w 12191999"/>
              <a:gd name="connsiteY1639" fmla="*/ 653041 h 2070165"/>
              <a:gd name="connsiteX1640" fmla="*/ 6392509 w 12191999"/>
              <a:gd name="connsiteY1640" fmla="*/ 653041 h 2070165"/>
              <a:gd name="connsiteX1641" fmla="*/ 6410083 w 12191999"/>
              <a:gd name="connsiteY1641" fmla="*/ 1109228 h 2070165"/>
              <a:gd name="connsiteX1642" fmla="*/ 6046026 w 12191999"/>
              <a:gd name="connsiteY1642" fmla="*/ 1107720 h 2070165"/>
              <a:gd name="connsiteX1643" fmla="*/ 6058127 w 12191999"/>
              <a:gd name="connsiteY1643" fmla="*/ 653041 h 2070165"/>
              <a:gd name="connsiteX1644" fmla="*/ 8788959 w 12191999"/>
              <a:gd name="connsiteY1644" fmla="*/ 634455 h 2070165"/>
              <a:gd name="connsiteX1645" fmla="*/ 8788959 w 12191999"/>
              <a:gd name="connsiteY1645" fmla="*/ 734108 h 2070165"/>
              <a:gd name="connsiteX1646" fmla="*/ 8847400 w 12191999"/>
              <a:gd name="connsiteY1646" fmla="*/ 734108 h 2070165"/>
              <a:gd name="connsiteX1647" fmla="*/ 8847400 w 12191999"/>
              <a:gd name="connsiteY1647" fmla="*/ 634455 h 2070165"/>
              <a:gd name="connsiteX1648" fmla="*/ 8706165 w 12191999"/>
              <a:gd name="connsiteY1648" fmla="*/ 634455 h 2070165"/>
              <a:gd name="connsiteX1649" fmla="*/ 8706165 w 12191999"/>
              <a:gd name="connsiteY1649" fmla="*/ 734108 h 2070165"/>
              <a:gd name="connsiteX1650" fmla="*/ 8764606 w 12191999"/>
              <a:gd name="connsiteY1650" fmla="*/ 734108 h 2070165"/>
              <a:gd name="connsiteX1651" fmla="*/ 8764606 w 12191999"/>
              <a:gd name="connsiteY1651" fmla="*/ 634455 h 2070165"/>
              <a:gd name="connsiteX1652" fmla="*/ 8623371 w 12191999"/>
              <a:gd name="connsiteY1652" fmla="*/ 634455 h 2070165"/>
              <a:gd name="connsiteX1653" fmla="*/ 8623371 w 12191999"/>
              <a:gd name="connsiteY1653" fmla="*/ 734108 h 2070165"/>
              <a:gd name="connsiteX1654" fmla="*/ 8681812 w 12191999"/>
              <a:gd name="connsiteY1654" fmla="*/ 734108 h 2070165"/>
              <a:gd name="connsiteX1655" fmla="*/ 8681812 w 12191999"/>
              <a:gd name="connsiteY1655" fmla="*/ 634455 h 2070165"/>
              <a:gd name="connsiteX1656" fmla="*/ 3122896 w 12191999"/>
              <a:gd name="connsiteY1656" fmla="*/ 633531 h 2070165"/>
              <a:gd name="connsiteX1657" fmla="*/ 3751451 w 12191999"/>
              <a:gd name="connsiteY1657" fmla="*/ 633531 h 2070165"/>
              <a:gd name="connsiteX1658" fmla="*/ 3751451 w 12191999"/>
              <a:gd name="connsiteY1658" fmla="*/ 2070165 h 2070165"/>
              <a:gd name="connsiteX1659" fmla="*/ 3703231 w 12191999"/>
              <a:gd name="connsiteY1659" fmla="*/ 2070165 h 2070165"/>
              <a:gd name="connsiteX1660" fmla="*/ 3703231 w 12191999"/>
              <a:gd name="connsiteY1660" fmla="*/ 984852 h 2070165"/>
              <a:gd name="connsiteX1661" fmla="*/ 3650858 w 12191999"/>
              <a:gd name="connsiteY1661" fmla="*/ 984852 h 2070165"/>
              <a:gd name="connsiteX1662" fmla="*/ 3650858 w 12191999"/>
              <a:gd name="connsiteY1662" fmla="*/ 2070165 h 2070165"/>
              <a:gd name="connsiteX1663" fmla="*/ 3606509 w 12191999"/>
              <a:gd name="connsiteY1663" fmla="*/ 2070165 h 2070165"/>
              <a:gd name="connsiteX1664" fmla="*/ 3606509 w 12191999"/>
              <a:gd name="connsiteY1664" fmla="*/ 984852 h 2070165"/>
              <a:gd name="connsiteX1665" fmla="*/ 3554136 w 12191999"/>
              <a:gd name="connsiteY1665" fmla="*/ 984852 h 2070165"/>
              <a:gd name="connsiteX1666" fmla="*/ 3554136 w 12191999"/>
              <a:gd name="connsiteY1666" fmla="*/ 2070165 h 2070165"/>
              <a:gd name="connsiteX1667" fmla="*/ 3509784 w 12191999"/>
              <a:gd name="connsiteY1667" fmla="*/ 2070165 h 2070165"/>
              <a:gd name="connsiteX1668" fmla="*/ 3509784 w 12191999"/>
              <a:gd name="connsiteY1668" fmla="*/ 984852 h 2070165"/>
              <a:gd name="connsiteX1669" fmla="*/ 3457411 w 12191999"/>
              <a:gd name="connsiteY1669" fmla="*/ 984852 h 2070165"/>
              <a:gd name="connsiteX1670" fmla="*/ 3457411 w 12191999"/>
              <a:gd name="connsiteY1670" fmla="*/ 2070165 h 2070165"/>
              <a:gd name="connsiteX1671" fmla="*/ 3413062 w 12191999"/>
              <a:gd name="connsiteY1671" fmla="*/ 2070165 h 2070165"/>
              <a:gd name="connsiteX1672" fmla="*/ 3413062 w 12191999"/>
              <a:gd name="connsiteY1672" fmla="*/ 984852 h 2070165"/>
              <a:gd name="connsiteX1673" fmla="*/ 3360687 w 12191999"/>
              <a:gd name="connsiteY1673" fmla="*/ 984852 h 2070165"/>
              <a:gd name="connsiteX1674" fmla="*/ 3360687 w 12191999"/>
              <a:gd name="connsiteY1674" fmla="*/ 2070165 h 2070165"/>
              <a:gd name="connsiteX1675" fmla="*/ 3316337 w 12191999"/>
              <a:gd name="connsiteY1675" fmla="*/ 2070165 h 2070165"/>
              <a:gd name="connsiteX1676" fmla="*/ 3316337 w 12191999"/>
              <a:gd name="connsiteY1676" fmla="*/ 984852 h 2070165"/>
              <a:gd name="connsiteX1677" fmla="*/ 3263964 w 12191999"/>
              <a:gd name="connsiteY1677" fmla="*/ 984852 h 2070165"/>
              <a:gd name="connsiteX1678" fmla="*/ 3263964 w 12191999"/>
              <a:gd name="connsiteY1678" fmla="*/ 2070165 h 2070165"/>
              <a:gd name="connsiteX1679" fmla="*/ 3219612 w 12191999"/>
              <a:gd name="connsiteY1679" fmla="*/ 2070165 h 2070165"/>
              <a:gd name="connsiteX1680" fmla="*/ 3219612 w 12191999"/>
              <a:gd name="connsiteY1680" fmla="*/ 984852 h 2070165"/>
              <a:gd name="connsiteX1681" fmla="*/ 3167239 w 12191999"/>
              <a:gd name="connsiteY1681" fmla="*/ 984852 h 2070165"/>
              <a:gd name="connsiteX1682" fmla="*/ 3167239 w 12191999"/>
              <a:gd name="connsiteY1682" fmla="*/ 2070165 h 2070165"/>
              <a:gd name="connsiteX1683" fmla="*/ 3122896 w 12191999"/>
              <a:gd name="connsiteY1683" fmla="*/ 2070165 h 2070165"/>
              <a:gd name="connsiteX1684" fmla="*/ 3024257 w 12191999"/>
              <a:gd name="connsiteY1684" fmla="*/ 2070165 h 2070165"/>
              <a:gd name="connsiteX1685" fmla="*/ 3024257 w 12191999"/>
              <a:gd name="connsiteY1685" fmla="*/ 2041573 h 2070165"/>
              <a:gd name="connsiteX1686" fmla="*/ 2453541 w 12191999"/>
              <a:gd name="connsiteY1686" fmla="*/ 2041573 h 2070165"/>
              <a:gd name="connsiteX1687" fmla="*/ 2453541 w 12191999"/>
              <a:gd name="connsiteY1687" fmla="*/ 2070165 h 2070165"/>
              <a:gd name="connsiteX1688" fmla="*/ 2391362 w 12191999"/>
              <a:gd name="connsiteY1688" fmla="*/ 2070165 h 2070165"/>
              <a:gd name="connsiteX1689" fmla="*/ 2391362 w 12191999"/>
              <a:gd name="connsiteY1689" fmla="*/ 2041573 h 2070165"/>
              <a:gd name="connsiteX1690" fmla="*/ 2192935 w 12191999"/>
              <a:gd name="connsiteY1690" fmla="*/ 2041573 h 2070165"/>
              <a:gd name="connsiteX1691" fmla="*/ 2192935 w 12191999"/>
              <a:gd name="connsiteY1691" fmla="*/ 2070165 h 2070165"/>
              <a:gd name="connsiteX1692" fmla="*/ 2130759 w 12191999"/>
              <a:gd name="connsiteY1692" fmla="*/ 2070165 h 2070165"/>
              <a:gd name="connsiteX1693" fmla="*/ 2130759 w 12191999"/>
              <a:gd name="connsiteY1693" fmla="*/ 988773 h 2070165"/>
              <a:gd name="connsiteX1694" fmla="*/ 2242686 w 12191999"/>
              <a:gd name="connsiteY1694" fmla="*/ 988773 h 2070165"/>
              <a:gd name="connsiteX1695" fmla="*/ 2183148 w 12191999"/>
              <a:gd name="connsiteY1695" fmla="*/ 661155 h 2070165"/>
              <a:gd name="connsiteX1696" fmla="*/ 3070506 w 12191999"/>
              <a:gd name="connsiteY1696" fmla="*/ 661155 h 2070165"/>
              <a:gd name="connsiteX1697" fmla="*/ 3010967 w 12191999"/>
              <a:gd name="connsiteY1697" fmla="*/ 988773 h 2070165"/>
              <a:gd name="connsiteX1698" fmla="*/ 3122896 w 12191999"/>
              <a:gd name="connsiteY1698" fmla="*/ 988773 h 2070165"/>
              <a:gd name="connsiteX1699" fmla="*/ 10420554 w 12191999"/>
              <a:gd name="connsiteY1699" fmla="*/ 624084 h 2070165"/>
              <a:gd name="connsiteX1700" fmla="*/ 11043939 w 12191999"/>
              <a:gd name="connsiteY1700" fmla="*/ 881890 h 2070165"/>
              <a:gd name="connsiteX1701" fmla="*/ 11043939 w 12191999"/>
              <a:gd name="connsiteY1701" fmla="*/ 1299068 h 2070165"/>
              <a:gd name="connsiteX1702" fmla="*/ 11323163 w 12191999"/>
              <a:gd name="connsiteY1702" fmla="*/ 1299068 h 2070165"/>
              <a:gd name="connsiteX1703" fmla="*/ 11323163 w 12191999"/>
              <a:gd name="connsiteY1703" fmla="*/ 2070165 h 2070165"/>
              <a:gd name="connsiteX1704" fmla="*/ 11208637 w 12191999"/>
              <a:gd name="connsiteY1704" fmla="*/ 2070165 h 2070165"/>
              <a:gd name="connsiteX1705" fmla="*/ 11208637 w 12191999"/>
              <a:gd name="connsiteY1705" fmla="*/ 1828109 h 2070165"/>
              <a:gd name="connsiteX1706" fmla="*/ 11162619 w 12191999"/>
              <a:gd name="connsiteY1706" fmla="*/ 1828109 h 2070165"/>
              <a:gd name="connsiteX1707" fmla="*/ 11162619 w 12191999"/>
              <a:gd name="connsiteY1707" fmla="*/ 2070165 h 2070165"/>
              <a:gd name="connsiteX1708" fmla="*/ 11067402 w 12191999"/>
              <a:gd name="connsiteY1708" fmla="*/ 2070165 h 2070165"/>
              <a:gd name="connsiteX1709" fmla="*/ 11067402 w 12191999"/>
              <a:gd name="connsiteY1709" fmla="*/ 1828109 h 2070165"/>
              <a:gd name="connsiteX1710" fmla="*/ 11021384 w 12191999"/>
              <a:gd name="connsiteY1710" fmla="*/ 1828109 h 2070165"/>
              <a:gd name="connsiteX1711" fmla="*/ 11021384 w 12191999"/>
              <a:gd name="connsiteY1711" fmla="*/ 2070165 h 2070165"/>
              <a:gd name="connsiteX1712" fmla="*/ 10926070 w 12191999"/>
              <a:gd name="connsiteY1712" fmla="*/ 2070165 h 2070165"/>
              <a:gd name="connsiteX1713" fmla="*/ 10926070 w 12191999"/>
              <a:gd name="connsiteY1713" fmla="*/ 1828109 h 2070165"/>
              <a:gd name="connsiteX1714" fmla="*/ 10880052 w 12191999"/>
              <a:gd name="connsiteY1714" fmla="*/ 1828109 h 2070165"/>
              <a:gd name="connsiteX1715" fmla="*/ 10880052 w 12191999"/>
              <a:gd name="connsiteY1715" fmla="*/ 2070165 h 2070165"/>
              <a:gd name="connsiteX1716" fmla="*/ 10780874 w 12191999"/>
              <a:gd name="connsiteY1716" fmla="*/ 2070165 h 2070165"/>
              <a:gd name="connsiteX1717" fmla="*/ 10780874 w 12191999"/>
              <a:gd name="connsiteY1717" fmla="*/ 1828109 h 2070165"/>
              <a:gd name="connsiteX1718" fmla="*/ 10734856 w 12191999"/>
              <a:gd name="connsiteY1718" fmla="*/ 1828109 h 2070165"/>
              <a:gd name="connsiteX1719" fmla="*/ 10734856 w 12191999"/>
              <a:gd name="connsiteY1719" fmla="*/ 2070165 h 2070165"/>
              <a:gd name="connsiteX1720" fmla="*/ 10655102 w 12191999"/>
              <a:gd name="connsiteY1720" fmla="*/ 2070165 h 2070165"/>
              <a:gd name="connsiteX1721" fmla="*/ 10655102 w 12191999"/>
              <a:gd name="connsiteY1721" fmla="*/ 1828109 h 2070165"/>
              <a:gd name="connsiteX1722" fmla="*/ 10609084 w 12191999"/>
              <a:gd name="connsiteY1722" fmla="*/ 1828109 h 2070165"/>
              <a:gd name="connsiteX1723" fmla="*/ 10609084 w 12191999"/>
              <a:gd name="connsiteY1723" fmla="*/ 2070165 h 2070165"/>
              <a:gd name="connsiteX1724" fmla="*/ 10490485 w 12191999"/>
              <a:gd name="connsiteY1724" fmla="*/ 2070165 h 2070165"/>
              <a:gd name="connsiteX1725" fmla="*/ 10490485 w 12191999"/>
              <a:gd name="connsiteY1725" fmla="*/ 1828109 h 2070165"/>
              <a:gd name="connsiteX1726" fmla="*/ 10444467 w 12191999"/>
              <a:gd name="connsiteY1726" fmla="*/ 1828109 h 2070165"/>
              <a:gd name="connsiteX1727" fmla="*/ 10444467 w 12191999"/>
              <a:gd name="connsiteY1727" fmla="*/ 2070165 h 2070165"/>
              <a:gd name="connsiteX1728" fmla="*/ 10345290 w 12191999"/>
              <a:gd name="connsiteY1728" fmla="*/ 2070165 h 2070165"/>
              <a:gd name="connsiteX1729" fmla="*/ 10345290 w 12191999"/>
              <a:gd name="connsiteY1729" fmla="*/ 1828109 h 2070165"/>
              <a:gd name="connsiteX1730" fmla="*/ 10299272 w 12191999"/>
              <a:gd name="connsiteY1730" fmla="*/ 1828109 h 2070165"/>
              <a:gd name="connsiteX1731" fmla="*/ 10299272 w 12191999"/>
              <a:gd name="connsiteY1731" fmla="*/ 2070165 h 2070165"/>
              <a:gd name="connsiteX1732" fmla="*/ 10214948 w 12191999"/>
              <a:gd name="connsiteY1732" fmla="*/ 2070165 h 2070165"/>
              <a:gd name="connsiteX1733" fmla="*/ 10214948 w 12191999"/>
              <a:gd name="connsiteY1733" fmla="*/ 1828109 h 2070165"/>
              <a:gd name="connsiteX1734" fmla="*/ 10168930 w 12191999"/>
              <a:gd name="connsiteY1734" fmla="*/ 1828109 h 2070165"/>
              <a:gd name="connsiteX1735" fmla="*/ 10168930 w 12191999"/>
              <a:gd name="connsiteY1735" fmla="*/ 2070165 h 2070165"/>
              <a:gd name="connsiteX1736" fmla="*/ 10054902 w 12191999"/>
              <a:gd name="connsiteY1736" fmla="*/ 2070165 h 2070165"/>
              <a:gd name="connsiteX1737" fmla="*/ 10054902 w 12191999"/>
              <a:gd name="connsiteY1737" fmla="*/ 1828109 h 2070165"/>
              <a:gd name="connsiteX1738" fmla="*/ 10008885 w 12191999"/>
              <a:gd name="connsiteY1738" fmla="*/ 1828109 h 2070165"/>
              <a:gd name="connsiteX1739" fmla="*/ 10008885 w 12191999"/>
              <a:gd name="connsiteY1739" fmla="*/ 2070165 h 2070165"/>
              <a:gd name="connsiteX1740" fmla="*/ 9688442 w 12191999"/>
              <a:gd name="connsiteY1740" fmla="*/ 2070165 h 2070165"/>
              <a:gd name="connsiteX1741" fmla="*/ 9688442 w 12191999"/>
              <a:gd name="connsiteY1741" fmla="*/ 2041573 h 2070165"/>
              <a:gd name="connsiteX1742" fmla="*/ 9284775 w 12191999"/>
              <a:gd name="connsiteY1742" fmla="*/ 2041573 h 2070165"/>
              <a:gd name="connsiteX1743" fmla="*/ 9284775 w 12191999"/>
              <a:gd name="connsiteY1743" fmla="*/ 2070165 h 2070165"/>
              <a:gd name="connsiteX1744" fmla="*/ 9240798 w 12191999"/>
              <a:gd name="connsiteY1744" fmla="*/ 2070165 h 2070165"/>
              <a:gd name="connsiteX1745" fmla="*/ 9240798 w 12191999"/>
              <a:gd name="connsiteY1745" fmla="*/ 2041573 h 2070165"/>
              <a:gd name="connsiteX1746" fmla="*/ 9100450 w 12191999"/>
              <a:gd name="connsiteY1746" fmla="*/ 2041573 h 2070165"/>
              <a:gd name="connsiteX1747" fmla="*/ 9100450 w 12191999"/>
              <a:gd name="connsiteY1747" fmla="*/ 2070165 h 2070165"/>
              <a:gd name="connsiteX1748" fmla="*/ 8425986 w 12191999"/>
              <a:gd name="connsiteY1748" fmla="*/ 2070165 h 2070165"/>
              <a:gd name="connsiteX1749" fmla="*/ 8425986 w 12191999"/>
              <a:gd name="connsiteY1749" fmla="*/ 1048805 h 2070165"/>
              <a:gd name="connsiteX1750" fmla="*/ 9056473 w 12191999"/>
              <a:gd name="connsiteY1750" fmla="*/ 1048805 h 2070165"/>
              <a:gd name="connsiteX1751" fmla="*/ 9056473 w 12191999"/>
              <a:gd name="connsiteY1751" fmla="*/ 988773 h 2070165"/>
              <a:gd name="connsiteX1752" fmla="*/ 9135639 w 12191999"/>
              <a:gd name="connsiteY1752" fmla="*/ 988773 h 2070165"/>
              <a:gd name="connsiteX1753" fmla="*/ 9093528 w 12191999"/>
              <a:gd name="connsiteY1753" fmla="*/ 661155 h 2070165"/>
              <a:gd name="connsiteX1754" fmla="*/ 9721155 w 12191999"/>
              <a:gd name="connsiteY1754" fmla="*/ 661155 h 2070165"/>
              <a:gd name="connsiteX1755" fmla="*/ 9679044 w 12191999"/>
              <a:gd name="connsiteY1755" fmla="*/ 988773 h 2070165"/>
              <a:gd name="connsiteX1756" fmla="*/ 9758210 w 12191999"/>
              <a:gd name="connsiteY1756" fmla="*/ 988773 h 2070165"/>
              <a:gd name="connsiteX1757" fmla="*/ 9758210 w 12191999"/>
              <a:gd name="connsiteY1757" fmla="*/ 1852181 h 2070165"/>
              <a:gd name="connsiteX1758" fmla="*/ 9914054 w 12191999"/>
              <a:gd name="connsiteY1758" fmla="*/ 1852181 h 2070165"/>
              <a:gd name="connsiteX1759" fmla="*/ 9914054 w 12191999"/>
              <a:gd name="connsiteY1759" fmla="*/ 1805307 h 2070165"/>
              <a:gd name="connsiteX1760" fmla="*/ 9914054 w 12191999"/>
              <a:gd name="connsiteY1760" fmla="*/ 1045950 h 2070165"/>
              <a:gd name="connsiteX1761" fmla="*/ 10420554 w 12191999"/>
              <a:gd name="connsiteY1761" fmla="*/ 1045950 h 2070165"/>
              <a:gd name="connsiteX1762" fmla="*/ 662347 w 12191999"/>
              <a:gd name="connsiteY1762" fmla="*/ 624084 h 2070165"/>
              <a:gd name="connsiteX1763" fmla="*/ 1563846 w 12191999"/>
              <a:gd name="connsiteY1763" fmla="*/ 1038650 h 2070165"/>
              <a:gd name="connsiteX1764" fmla="*/ 1564614 w 12191999"/>
              <a:gd name="connsiteY1764" fmla="*/ 2070165 h 2070165"/>
              <a:gd name="connsiteX1765" fmla="*/ 1450428 w 12191999"/>
              <a:gd name="connsiteY1765" fmla="*/ 2070165 h 2070165"/>
              <a:gd name="connsiteX1766" fmla="*/ 1450428 w 12191999"/>
              <a:gd name="connsiteY1766" fmla="*/ 1828109 h 2070165"/>
              <a:gd name="connsiteX1767" fmla="*/ 1404410 w 12191999"/>
              <a:gd name="connsiteY1767" fmla="*/ 1828109 h 2070165"/>
              <a:gd name="connsiteX1768" fmla="*/ 1404410 w 12191999"/>
              <a:gd name="connsiteY1768" fmla="*/ 2070165 h 2070165"/>
              <a:gd name="connsiteX1769" fmla="*/ 1309192 w 12191999"/>
              <a:gd name="connsiteY1769" fmla="*/ 2070165 h 2070165"/>
              <a:gd name="connsiteX1770" fmla="*/ 1309192 w 12191999"/>
              <a:gd name="connsiteY1770" fmla="*/ 1828109 h 2070165"/>
              <a:gd name="connsiteX1771" fmla="*/ 1263174 w 12191999"/>
              <a:gd name="connsiteY1771" fmla="*/ 1828109 h 2070165"/>
              <a:gd name="connsiteX1772" fmla="*/ 1263174 w 12191999"/>
              <a:gd name="connsiteY1772" fmla="*/ 2070165 h 2070165"/>
              <a:gd name="connsiteX1773" fmla="*/ 1167860 w 12191999"/>
              <a:gd name="connsiteY1773" fmla="*/ 2070165 h 2070165"/>
              <a:gd name="connsiteX1774" fmla="*/ 1167860 w 12191999"/>
              <a:gd name="connsiteY1774" fmla="*/ 1828109 h 2070165"/>
              <a:gd name="connsiteX1775" fmla="*/ 1121843 w 12191999"/>
              <a:gd name="connsiteY1775" fmla="*/ 1828109 h 2070165"/>
              <a:gd name="connsiteX1776" fmla="*/ 1121843 w 12191999"/>
              <a:gd name="connsiteY1776" fmla="*/ 2070165 h 2070165"/>
              <a:gd name="connsiteX1777" fmla="*/ 1022664 w 12191999"/>
              <a:gd name="connsiteY1777" fmla="*/ 2070165 h 2070165"/>
              <a:gd name="connsiteX1778" fmla="*/ 1022664 w 12191999"/>
              <a:gd name="connsiteY1778" fmla="*/ 1828109 h 2070165"/>
              <a:gd name="connsiteX1779" fmla="*/ 976646 w 12191999"/>
              <a:gd name="connsiteY1779" fmla="*/ 1828109 h 2070165"/>
              <a:gd name="connsiteX1780" fmla="*/ 976646 w 12191999"/>
              <a:gd name="connsiteY1780" fmla="*/ 2070165 h 2070165"/>
              <a:gd name="connsiteX1781" fmla="*/ 896893 w 12191999"/>
              <a:gd name="connsiteY1781" fmla="*/ 2070165 h 2070165"/>
              <a:gd name="connsiteX1782" fmla="*/ 896893 w 12191999"/>
              <a:gd name="connsiteY1782" fmla="*/ 1828109 h 2070165"/>
              <a:gd name="connsiteX1783" fmla="*/ 850875 w 12191999"/>
              <a:gd name="connsiteY1783" fmla="*/ 1828109 h 2070165"/>
              <a:gd name="connsiteX1784" fmla="*/ 850875 w 12191999"/>
              <a:gd name="connsiteY1784" fmla="*/ 2070165 h 2070165"/>
              <a:gd name="connsiteX1785" fmla="*/ 732276 w 12191999"/>
              <a:gd name="connsiteY1785" fmla="*/ 2070165 h 2070165"/>
              <a:gd name="connsiteX1786" fmla="*/ 732276 w 12191999"/>
              <a:gd name="connsiteY1786" fmla="*/ 1828109 h 2070165"/>
              <a:gd name="connsiteX1787" fmla="*/ 686259 w 12191999"/>
              <a:gd name="connsiteY1787" fmla="*/ 1828109 h 2070165"/>
              <a:gd name="connsiteX1788" fmla="*/ 686259 w 12191999"/>
              <a:gd name="connsiteY1788" fmla="*/ 2070165 h 2070165"/>
              <a:gd name="connsiteX1789" fmla="*/ 587081 w 12191999"/>
              <a:gd name="connsiteY1789" fmla="*/ 2070165 h 2070165"/>
              <a:gd name="connsiteX1790" fmla="*/ 587081 w 12191999"/>
              <a:gd name="connsiteY1790" fmla="*/ 1828109 h 2070165"/>
              <a:gd name="connsiteX1791" fmla="*/ 541064 w 12191999"/>
              <a:gd name="connsiteY1791" fmla="*/ 1828109 h 2070165"/>
              <a:gd name="connsiteX1792" fmla="*/ 541064 w 12191999"/>
              <a:gd name="connsiteY1792" fmla="*/ 2070165 h 2070165"/>
              <a:gd name="connsiteX1793" fmla="*/ 456739 w 12191999"/>
              <a:gd name="connsiteY1793" fmla="*/ 2070165 h 2070165"/>
              <a:gd name="connsiteX1794" fmla="*/ 456739 w 12191999"/>
              <a:gd name="connsiteY1794" fmla="*/ 1828109 h 2070165"/>
              <a:gd name="connsiteX1795" fmla="*/ 410721 w 12191999"/>
              <a:gd name="connsiteY1795" fmla="*/ 1828109 h 2070165"/>
              <a:gd name="connsiteX1796" fmla="*/ 410721 w 12191999"/>
              <a:gd name="connsiteY1796" fmla="*/ 2070165 h 2070165"/>
              <a:gd name="connsiteX1797" fmla="*/ 296693 w 12191999"/>
              <a:gd name="connsiteY1797" fmla="*/ 2070165 h 2070165"/>
              <a:gd name="connsiteX1798" fmla="*/ 296693 w 12191999"/>
              <a:gd name="connsiteY1798" fmla="*/ 1828109 h 2070165"/>
              <a:gd name="connsiteX1799" fmla="*/ 250675 w 12191999"/>
              <a:gd name="connsiteY1799" fmla="*/ 1828109 h 2070165"/>
              <a:gd name="connsiteX1800" fmla="*/ 250675 w 12191999"/>
              <a:gd name="connsiteY1800" fmla="*/ 2070165 h 2070165"/>
              <a:gd name="connsiteX1801" fmla="*/ 0 w 12191999"/>
              <a:gd name="connsiteY1801" fmla="*/ 2070165 h 2070165"/>
              <a:gd name="connsiteX1802" fmla="*/ 0 w 12191999"/>
              <a:gd name="connsiteY1802" fmla="*/ 1852181 h 2070165"/>
              <a:gd name="connsiteX1803" fmla="*/ 155847 w 12191999"/>
              <a:gd name="connsiteY1803" fmla="*/ 1852181 h 2070165"/>
              <a:gd name="connsiteX1804" fmla="*/ 155847 w 12191999"/>
              <a:gd name="connsiteY1804" fmla="*/ 1805307 h 2070165"/>
              <a:gd name="connsiteX1805" fmla="*/ 155847 w 12191999"/>
              <a:gd name="connsiteY1805" fmla="*/ 1045950 h 2070165"/>
              <a:gd name="connsiteX1806" fmla="*/ 662347 w 12191999"/>
              <a:gd name="connsiteY1806" fmla="*/ 1045950 h 2070165"/>
              <a:gd name="connsiteX1807" fmla="*/ 7442091 w 12191999"/>
              <a:gd name="connsiteY1807" fmla="*/ 500646 h 2070165"/>
              <a:gd name="connsiteX1808" fmla="*/ 7839015 w 12191999"/>
              <a:gd name="connsiteY1808" fmla="*/ 500646 h 2070165"/>
              <a:gd name="connsiteX1809" fmla="*/ 7839015 w 12191999"/>
              <a:gd name="connsiteY1809" fmla="*/ 662016 h 2070165"/>
              <a:gd name="connsiteX1810" fmla="*/ 7872090 w 12191999"/>
              <a:gd name="connsiteY1810" fmla="*/ 662016 h 2070165"/>
              <a:gd name="connsiteX1811" fmla="*/ 7872090 w 12191999"/>
              <a:gd name="connsiteY1811" fmla="*/ 633531 h 2070165"/>
              <a:gd name="connsiteX1812" fmla="*/ 8424362 w 12191999"/>
              <a:gd name="connsiteY1812" fmla="*/ 633531 h 2070165"/>
              <a:gd name="connsiteX1813" fmla="*/ 8424362 w 12191999"/>
              <a:gd name="connsiteY1813" fmla="*/ 2070165 h 2070165"/>
              <a:gd name="connsiteX1814" fmla="*/ 8381996 w 12191999"/>
              <a:gd name="connsiteY1814" fmla="*/ 2070165 h 2070165"/>
              <a:gd name="connsiteX1815" fmla="*/ 8381996 w 12191999"/>
              <a:gd name="connsiteY1815" fmla="*/ 984852 h 2070165"/>
              <a:gd name="connsiteX1816" fmla="*/ 8335978 w 12191999"/>
              <a:gd name="connsiteY1816" fmla="*/ 984852 h 2070165"/>
              <a:gd name="connsiteX1817" fmla="*/ 8335978 w 12191999"/>
              <a:gd name="connsiteY1817" fmla="*/ 2070165 h 2070165"/>
              <a:gd name="connsiteX1818" fmla="*/ 8297011 w 12191999"/>
              <a:gd name="connsiteY1818" fmla="*/ 2070165 h 2070165"/>
              <a:gd name="connsiteX1819" fmla="*/ 8297011 w 12191999"/>
              <a:gd name="connsiteY1819" fmla="*/ 984852 h 2070165"/>
              <a:gd name="connsiteX1820" fmla="*/ 8250994 w 12191999"/>
              <a:gd name="connsiteY1820" fmla="*/ 984852 h 2070165"/>
              <a:gd name="connsiteX1821" fmla="*/ 8250994 w 12191999"/>
              <a:gd name="connsiteY1821" fmla="*/ 2070165 h 2070165"/>
              <a:gd name="connsiteX1822" fmla="*/ 8212026 w 12191999"/>
              <a:gd name="connsiteY1822" fmla="*/ 2070165 h 2070165"/>
              <a:gd name="connsiteX1823" fmla="*/ 8212026 w 12191999"/>
              <a:gd name="connsiteY1823" fmla="*/ 984852 h 2070165"/>
              <a:gd name="connsiteX1824" fmla="*/ 8166008 w 12191999"/>
              <a:gd name="connsiteY1824" fmla="*/ 984852 h 2070165"/>
              <a:gd name="connsiteX1825" fmla="*/ 8166008 w 12191999"/>
              <a:gd name="connsiteY1825" fmla="*/ 2070165 h 2070165"/>
              <a:gd name="connsiteX1826" fmla="*/ 8127041 w 12191999"/>
              <a:gd name="connsiteY1826" fmla="*/ 2070165 h 2070165"/>
              <a:gd name="connsiteX1827" fmla="*/ 8127041 w 12191999"/>
              <a:gd name="connsiteY1827" fmla="*/ 984852 h 2070165"/>
              <a:gd name="connsiteX1828" fmla="*/ 8081023 w 12191999"/>
              <a:gd name="connsiteY1828" fmla="*/ 984852 h 2070165"/>
              <a:gd name="connsiteX1829" fmla="*/ 8081023 w 12191999"/>
              <a:gd name="connsiteY1829" fmla="*/ 2070165 h 2070165"/>
              <a:gd name="connsiteX1830" fmla="*/ 8042055 w 12191999"/>
              <a:gd name="connsiteY1830" fmla="*/ 2070165 h 2070165"/>
              <a:gd name="connsiteX1831" fmla="*/ 8042055 w 12191999"/>
              <a:gd name="connsiteY1831" fmla="*/ 984852 h 2070165"/>
              <a:gd name="connsiteX1832" fmla="*/ 7996037 w 12191999"/>
              <a:gd name="connsiteY1832" fmla="*/ 984852 h 2070165"/>
              <a:gd name="connsiteX1833" fmla="*/ 7996037 w 12191999"/>
              <a:gd name="connsiteY1833" fmla="*/ 2070165 h 2070165"/>
              <a:gd name="connsiteX1834" fmla="*/ 7957069 w 12191999"/>
              <a:gd name="connsiteY1834" fmla="*/ 2070165 h 2070165"/>
              <a:gd name="connsiteX1835" fmla="*/ 7957069 w 12191999"/>
              <a:gd name="connsiteY1835" fmla="*/ 984852 h 2070165"/>
              <a:gd name="connsiteX1836" fmla="*/ 7911051 w 12191999"/>
              <a:gd name="connsiteY1836" fmla="*/ 984852 h 2070165"/>
              <a:gd name="connsiteX1837" fmla="*/ 7911051 w 12191999"/>
              <a:gd name="connsiteY1837" fmla="*/ 2070165 h 2070165"/>
              <a:gd name="connsiteX1838" fmla="*/ 6780378 w 12191999"/>
              <a:gd name="connsiteY1838" fmla="*/ 2070165 h 2070165"/>
              <a:gd name="connsiteX1839" fmla="*/ 6780378 w 12191999"/>
              <a:gd name="connsiteY1839" fmla="*/ 1048805 h 2070165"/>
              <a:gd name="connsiteX1840" fmla="*/ 7409014 w 12191999"/>
              <a:gd name="connsiteY1840" fmla="*/ 1048805 h 2070165"/>
              <a:gd name="connsiteX1841" fmla="*/ 7409014 w 12191999"/>
              <a:gd name="connsiteY1841" fmla="*/ 662016 h 2070165"/>
              <a:gd name="connsiteX1842" fmla="*/ 7442091 w 12191999"/>
              <a:gd name="connsiteY1842" fmla="*/ 662016 h 2070165"/>
              <a:gd name="connsiteX1843" fmla="*/ 8788959 w 12191999"/>
              <a:gd name="connsiteY1843" fmla="*/ 496589 h 2070165"/>
              <a:gd name="connsiteX1844" fmla="*/ 8788959 w 12191999"/>
              <a:gd name="connsiteY1844" fmla="*/ 596242 h 2070165"/>
              <a:gd name="connsiteX1845" fmla="*/ 8847400 w 12191999"/>
              <a:gd name="connsiteY1845" fmla="*/ 596242 h 2070165"/>
              <a:gd name="connsiteX1846" fmla="*/ 8847400 w 12191999"/>
              <a:gd name="connsiteY1846" fmla="*/ 496589 h 2070165"/>
              <a:gd name="connsiteX1847" fmla="*/ 8706165 w 12191999"/>
              <a:gd name="connsiteY1847" fmla="*/ 496589 h 2070165"/>
              <a:gd name="connsiteX1848" fmla="*/ 8706165 w 12191999"/>
              <a:gd name="connsiteY1848" fmla="*/ 596242 h 2070165"/>
              <a:gd name="connsiteX1849" fmla="*/ 8764606 w 12191999"/>
              <a:gd name="connsiteY1849" fmla="*/ 596242 h 2070165"/>
              <a:gd name="connsiteX1850" fmla="*/ 8764606 w 12191999"/>
              <a:gd name="connsiteY1850" fmla="*/ 496589 h 2070165"/>
              <a:gd name="connsiteX1851" fmla="*/ 8623371 w 12191999"/>
              <a:gd name="connsiteY1851" fmla="*/ 496589 h 2070165"/>
              <a:gd name="connsiteX1852" fmla="*/ 8623371 w 12191999"/>
              <a:gd name="connsiteY1852" fmla="*/ 596242 h 2070165"/>
              <a:gd name="connsiteX1853" fmla="*/ 8681812 w 12191999"/>
              <a:gd name="connsiteY1853" fmla="*/ 596242 h 2070165"/>
              <a:gd name="connsiteX1854" fmla="*/ 8681812 w 12191999"/>
              <a:gd name="connsiteY1854" fmla="*/ 496589 h 2070165"/>
              <a:gd name="connsiteX1855" fmla="*/ 6195795 w 12191999"/>
              <a:gd name="connsiteY1855" fmla="*/ 494113 h 2070165"/>
              <a:gd name="connsiteX1856" fmla="*/ 6195795 w 12191999"/>
              <a:gd name="connsiteY1856" fmla="*/ 593766 h 2070165"/>
              <a:gd name="connsiteX1857" fmla="*/ 6254237 w 12191999"/>
              <a:gd name="connsiteY1857" fmla="*/ 593766 h 2070165"/>
              <a:gd name="connsiteX1858" fmla="*/ 6254237 w 12191999"/>
              <a:gd name="connsiteY1858" fmla="*/ 494113 h 2070165"/>
              <a:gd name="connsiteX1859" fmla="*/ 8578234 w 12191999"/>
              <a:gd name="connsiteY1859" fmla="*/ 456188 h 2070165"/>
              <a:gd name="connsiteX1860" fmla="*/ 8847400 w 12191999"/>
              <a:gd name="connsiteY1860" fmla="*/ 456188 h 2070165"/>
              <a:gd name="connsiteX1861" fmla="*/ 8912617 w 12191999"/>
              <a:gd name="connsiteY1861" fmla="*/ 456188 h 2070165"/>
              <a:gd name="connsiteX1862" fmla="*/ 8930192 w 12191999"/>
              <a:gd name="connsiteY1862" fmla="*/ 912376 h 2070165"/>
              <a:gd name="connsiteX1863" fmla="*/ 8566135 w 12191999"/>
              <a:gd name="connsiteY1863" fmla="*/ 910867 h 2070165"/>
              <a:gd name="connsiteX1864" fmla="*/ 8578234 w 12191999"/>
              <a:gd name="connsiteY1864" fmla="*/ 456188 h 2070165"/>
              <a:gd name="connsiteX1865" fmla="*/ 7940272 w 12191999"/>
              <a:gd name="connsiteY1865" fmla="*/ 400992 h 2070165"/>
              <a:gd name="connsiteX1866" fmla="*/ 8337195 w 12191999"/>
              <a:gd name="connsiteY1866" fmla="*/ 400992 h 2070165"/>
              <a:gd name="connsiteX1867" fmla="*/ 8337195 w 12191999"/>
              <a:gd name="connsiteY1867" fmla="*/ 632631 h 2070165"/>
              <a:gd name="connsiteX1868" fmla="*/ 7940272 w 12191999"/>
              <a:gd name="connsiteY1868" fmla="*/ 632631 h 2070165"/>
              <a:gd name="connsiteX1869" fmla="*/ 3200495 w 12191999"/>
              <a:gd name="connsiteY1869" fmla="*/ 400992 h 2070165"/>
              <a:gd name="connsiteX1870" fmla="*/ 3652243 w 12191999"/>
              <a:gd name="connsiteY1870" fmla="*/ 400992 h 2070165"/>
              <a:gd name="connsiteX1871" fmla="*/ 3652243 w 12191999"/>
              <a:gd name="connsiteY1871" fmla="*/ 632631 h 2070165"/>
              <a:gd name="connsiteX1872" fmla="*/ 3200495 w 12191999"/>
              <a:gd name="connsiteY1872" fmla="*/ 632631 h 2070165"/>
              <a:gd name="connsiteX1873" fmla="*/ 6195795 w 12191999"/>
              <a:gd name="connsiteY1873" fmla="*/ 361228 h 2070165"/>
              <a:gd name="connsiteX1874" fmla="*/ 6195795 w 12191999"/>
              <a:gd name="connsiteY1874" fmla="*/ 460881 h 2070165"/>
              <a:gd name="connsiteX1875" fmla="*/ 6254237 w 12191999"/>
              <a:gd name="connsiteY1875" fmla="*/ 460881 h 2070165"/>
              <a:gd name="connsiteX1876" fmla="*/ 6254237 w 12191999"/>
              <a:gd name="connsiteY1876" fmla="*/ 361228 h 2070165"/>
              <a:gd name="connsiteX1877" fmla="*/ 2634035 w 12191999"/>
              <a:gd name="connsiteY1877" fmla="*/ 306774 h 2070165"/>
              <a:gd name="connsiteX1878" fmla="*/ 2670033 w 12191999"/>
              <a:gd name="connsiteY1878" fmla="*/ 333312 h 2070165"/>
              <a:gd name="connsiteX1879" fmla="*/ 2670033 w 12191999"/>
              <a:gd name="connsiteY1879" fmla="*/ 516582 h 2070165"/>
              <a:gd name="connsiteX1880" fmla="*/ 2659490 w 12191999"/>
              <a:gd name="connsiteY1880" fmla="*/ 535348 h 2070165"/>
              <a:gd name="connsiteX1881" fmla="*/ 2639476 w 12191999"/>
              <a:gd name="connsiteY1881" fmla="*/ 541458 h 2070165"/>
              <a:gd name="connsiteX1882" fmla="*/ 2832497 w 12191999"/>
              <a:gd name="connsiteY1882" fmla="*/ 541458 h 2070165"/>
              <a:gd name="connsiteX1883" fmla="*/ 2832497 w 12191999"/>
              <a:gd name="connsiteY1883" fmla="*/ 657277 h 2070165"/>
              <a:gd name="connsiteX1884" fmla="*/ 2435573 w 12191999"/>
              <a:gd name="connsiteY1884" fmla="*/ 657277 h 2070165"/>
              <a:gd name="connsiteX1885" fmla="*/ 2435573 w 12191999"/>
              <a:gd name="connsiteY1885" fmla="*/ 541458 h 2070165"/>
              <a:gd name="connsiteX1886" fmla="*/ 2628593 w 12191999"/>
              <a:gd name="connsiteY1886" fmla="*/ 541458 h 2070165"/>
              <a:gd name="connsiteX1887" fmla="*/ 2608580 w 12191999"/>
              <a:gd name="connsiteY1887" fmla="*/ 535348 h 2070165"/>
              <a:gd name="connsiteX1888" fmla="*/ 2598037 w 12191999"/>
              <a:gd name="connsiteY1888" fmla="*/ 516582 h 2070165"/>
              <a:gd name="connsiteX1889" fmla="*/ 2598037 w 12191999"/>
              <a:gd name="connsiteY1889" fmla="*/ 333312 h 2070165"/>
              <a:gd name="connsiteX1890" fmla="*/ 2634035 w 12191999"/>
              <a:gd name="connsiteY1890" fmla="*/ 306774 h 2070165"/>
              <a:gd name="connsiteX1891" fmla="*/ 8715904 w 12191999"/>
              <a:gd name="connsiteY1891" fmla="*/ 297260 h 2070165"/>
              <a:gd name="connsiteX1892" fmla="*/ 8715904 w 12191999"/>
              <a:gd name="connsiteY1892" fmla="*/ 396914 h 2070165"/>
              <a:gd name="connsiteX1893" fmla="*/ 8774345 w 12191999"/>
              <a:gd name="connsiteY1893" fmla="*/ 396914 h 2070165"/>
              <a:gd name="connsiteX1894" fmla="*/ 8774345 w 12191999"/>
              <a:gd name="connsiteY1894" fmla="*/ 297260 h 2070165"/>
              <a:gd name="connsiteX1895" fmla="*/ 8099108 w 12191999"/>
              <a:gd name="connsiteY1895" fmla="*/ 254150 h 2070165"/>
              <a:gd name="connsiteX1896" fmla="*/ 8138400 w 12191999"/>
              <a:gd name="connsiteY1896" fmla="*/ 254150 h 2070165"/>
              <a:gd name="connsiteX1897" fmla="*/ 8148224 w 12191999"/>
              <a:gd name="connsiteY1897" fmla="*/ 261392 h 2070165"/>
              <a:gd name="connsiteX1898" fmla="*/ 8148224 w 12191999"/>
              <a:gd name="connsiteY1898" fmla="*/ 393686 h 2070165"/>
              <a:gd name="connsiteX1899" fmla="*/ 8138400 w 12191999"/>
              <a:gd name="connsiteY1899" fmla="*/ 400928 h 2070165"/>
              <a:gd name="connsiteX1900" fmla="*/ 8099108 w 12191999"/>
              <a:gd name="connsiteY1900" fmla="*/ 400928 h 2070165"/>
              <a:gd name="connsiteX1901" fmla="*/ 8089284 w 12191999"/>
              <a:gd name="connsiteY1901" fmla="*/ 393686 h 2070165"/>
              <a:gd name="connsiteX1902" fmla="*/ 8089284 w 12191999"/>
              <a:gd name="connsiteY1902" fmla="*/ 261392 h 2070165"/>
              <a:gd name="connsiteX1903" fmla="*/ 8099108 w 12191999"/>
              <a:gd name="connsiteY1903" fmla="*/ 254150 h 2070165"/>
              <a:gd name="connsiteX1904" fmla="*/ 3343175 w 12191999"/>
              <a:gd name="connsiteY1904" fmla="*/ 254150 h 2070165"/>
              <a:gd name="connsiteX1905" fmla="*/ 3387895 w 12191999"/>
              <a:gd name="connsiteY1905" fmla="*/ 254150 h 2070165"/>
              <a:gd name="connsiteX1906" fmla="*/ 3399075 w 12191999"/>
              <a:gd name="connsiteY1906" fmla="*/ 262392 h 2070165"/>
              <a:gd name="connsiteX1907" fmla="*/ 3399075 w 12191999"/>
              <a:gd name="connsiteY1907" fmla="*/ 392686 h 2070165"/>
              <a:gd name="connsiteX1908" fmla="*/ 3387895 w 12191999"/>
              <a:gd name="connsiteY1908" fmla="*/ 400928 h 2070165"/>
              <a:gd name="connsiteX1909" fmla="*/ 3343175 w 12191999"/>
              <a:gd name="connsiteY1909" fmla="*/ 400928 h 2070165"/>
              <a:gd name="connsiteX1910" fmla="*/ 3331994 w 12191999"/>
              <a:gd name="connsiteY1910" fmla="*/ 392686 h 2070165"/>
              <a:gd name="connsiteX1911" fmla="*/ 3331994 w 12191999"/>
              <a:gd name="connsiteY1911" fmla="*/ 262392 h 2070165"/>
              <a:gd name="connsiteX1912" fmla="*/ 3343175 w 12191999"/>
              <a:gd name="connsiteY1912" fmla="*/ 254150 h 2070165"/>
              <a:gd name="connsiteX1913" fmla="*/ 6195795 w 12191999"/>
              <a:gd name="connsiteY1913" fmla="*/ 228341 h 2070165"/>
              <a:gd name="connsiteX1914" fmla="*/ 6195795 w 12191999"/>
              <a:gd name="connsiteY1914" fmla="*/ 327995 h 2070165"/>
              <a:gd name="connsiteX1915" fmla="*/ 6254237 w 12191999"/>
              <a:gd name="connsiteY1915" fmla="*/ 327995 h 2070165"/>
              <a:gd name="connsiteX1916" fmla="*/ 6254237 w 12191999"/>
              <a:gd name="connsiteY1916" fmla="*/ 228341 h 2070165"/>
              <a:gd name="connsiteX1917" fmla="*/ 9338267 w 12191999"/>
              <a:gd name="connsiteY1917" fmla="*/ 227870 h 2070165"/>
              <a:gd name="connsiteX1918" fmla="*/ 9486609 w 12191999"/>
              <a:gd name="connsiteY1918" fmla="*/ 227870 h 2070165"/>
              <a:gd name="connsiteX1919" fmla="*/ 9486609 w 12191999"/>
              <a:gd name="connsiteY1919" fmla="*/ 541458 h 2070165"/>
              <a:gd name="connsiteX1920" fmla="*/ 9552809 w 12191999"/>
              <a:gd name="connsiteY1920" fmla="*/ 541458 h 2070165"/>
              <a:gd name="connsiteX1921" fmla="*/ 9552809 w 12191999"/>
              <a:gd name="connsiteY1921" fmla="*/ 657277 h 2070165"/>
              <a:gd name="connsiteX1922" fmla="*/ 9272066 w 12191999"/>
              <a:gd name="connsiteY1922" fmla="*/ 657277 h 2070165"/>
              <a:gd name="connsiteX1923" fmla="*/ 9272066 w 12191999"/>
              <a:gd name="connsiteY1923" fmla="*/ 541458 h 2070165"/>
              <a:gd name="connsiteX1924" fmla="*/ 9338267 w 12191999"/>
              <a:gd name="connsiteY1924" fmla="*/ 541458 h 2070165"/>
              <a:gd name="connsiteX1925" fmla="*/ 6135400 w 12191999"/>
              <a:gd name="connsiteY1925" fmla="*/ 196853 h 2070165"/>
              <a:gd name="connsiteX1926" fmla="*/ 6317711 w 12191999"/>
              <a:gd name="connsiteY1926" fmla="*/ 196853 h 2070165"/>
              <a:gd name="connsiteX1927" fmla="*/ 6327292 w 12191999"/>
              <a:gd name="connsiteY1927" fmla="*/ 653041 h 2070165"/>
              <a:gd name="connsiteX1928" fmla="*/ 6128803 w 12191999"/>
              <a:gd name="connsiteY1928" fmla="*/ 651532 h 2070165"/>
              <a:gd name="connsiteX1929" fmla="*/ 6135400 w 12191999"/>
              <a:gd name="connsiteY1929" fmla="*/ 196853 h 2070165"/>
              <a:gd name="connsiteX1930" fmla="*/ 8715904 w 12191999"/>
              <a:gd name="connsiteY1930" fmla="*/ 164374 h 2070165"/>
              <a:gd name="connsiteX1931" fmla="*/ 8715904 w 12191999"/>
              <a:gd name="connsiteY1931" fmla="*/ 264028 h 2070165"/>
              <a:gd name="connsiteX1932" fmla="*/ 8774345 w 12191999"/>
              <a:gd name="connsiteY1932" fmla="*/ 264028 h 2070165"/>
              <a:gd name="connsiteX1933" fmla="*/ 8774345 w 12191999"/>
              <a:gd name="connsiteY1933" fmla="*/ 164374 h 2070165"/>
              <a:gd name="connsiteX1934" fmla="*/ 8196686 w 12191999"/>
              <a:gd name="connsiteY1934" fmla="*/ 71436 h 2070165"/>
              <a:gd name="connsiteX1935" fmla="*/ 8227364 w 12191999"/>
              <a:gd name="connsiteY1935" fmla="*/ 71436 h 2070165"/>
              <a:gd name="connsiteX1936" fmla="*/ 8235034 w 12191999"/>
              <a:gd name="connsiteY1936" fmla="*/ 77091 h 2070165"/>
              <a:gd name="connsiteX1937" fmla="*/ 8235034 w 12191999"/>
              <a:gd name="connsiteY1937" fmla="*/ 395272 h 2070165"/>
              <a:gd name="connsiteX1938" fmla="*/ 8227364 w 12191999"/>
              <a:gd name="connsiteY1938" fmla="*/ 400926 h 2070165"/>
              <a:gd name="connsiteX1939" fmla="*/ 8196686 w 12191999"/>
              <a:gd name="connsiteY1939" fmla="*/ 400926 h 2070165"/>
              <a:gd name="connsiteX1940" fmla="*/ 8189016 w 12191999"/>
              <a:gd name="connsiteY1940" fmla="*/ 395272 h 2070165"/>
              <a:gd name="connsiteX1941" fmla="*/ 8189016 w 12191999"/>
              <a:gd name="connsiteY1941" fmla="*/ 77091 h 2070165"/>
              <a:gd name="connsiteX1942" fmla="*/ 8196686 w 12191999"/>
              <a:gd name="connsiteY1942" fmla="*/ 71436 h 2070165"/>
              <a:gd name="connsiteX1943" fmla="*/ 3454229 w 12191999"/>
              <a:gd name="connsiteY1943" fmla="*/ 71436 h 2070165"/>
              <a:gd name="connsiteX1944" fmla="*/ 3489143 w 12191999"/>
              <a:gd name="connsiteY1944" fmla="*/ 71436 h 2070165"/>
              <a:gd name="connsiteX1945" fmla="*/ 3497872 w 12191999"/>
              <a:gd name="connsiteY1945" fmla="*/ 77871 h 2070165"/>
              <a:gd name="connsiteX1946" fmla="*/ 3497872 w 12191999"/>
              <a:gd name="connsiteY1946" fmla="*/ 394491 h 2070165"/>
              <a:gd name="connsiteX1947" fmla="*/ 3489143 w 12191999"/>
              <a:gd name="connsiteY1947" fmla="*/ 400926 h 2070165"/>
              <a:gd name="connsiteX1948" fmla="*/ 3454229 w 12191999"/>
              <a:gd name="connsiteY1948" fmla="*/ 400926 h 2070165"/>
              <a:gd name="connsiteX1949" fmla="*/ 3445501 w 12191999"/>
              <a:gd name="connsiteY1949" fmla="*/ 394491 h 2070165"/>
              <a:gd name="connsiteX1950" fmla="*/ 3445501 w 12191999"/>
              <a:gd name="connsiteY1950" fmla="*/ 77871 h 2070165"/>
              <a:gd name="connsiteX1951" fmla="*/ 3454229 w 12191999"/>
              <a:gd name="connsiteY1951" fmla="*/ 71436 h 2070165"/>
              <a:gd name="connsiteX1952" fmla="*/ 8715904 w 12191999"/>
              <a:gd name="connsiteY1952" fmla="*/ 31489 h 2070165"/>
              <a:gd name="connsiteX1953" fmla="*/ 8715904 w 12191999"/>
              <a:gd name="connsiteY1953" fmla="*/ 131142 h 2070165"/>
              <a:gd name="connsiteX1954" fmla="*/ 8774345 w 12191999"/>
              <a:gd name="connsiteY1954" fmla="*/ 131142 h 2070165"/>
              <a:gd name="connsiteX1955" fmla="*/ 8774345 w 12191999"/>
              <a:gd name="connsiteY1955" fmla="*/ 31489 h 2070165"/>
              <a:gd name="connsiteX1956" fmla="*/ 8655508 w 12191999"/>
              <a:gd name="connsiteY1956" fmla="*/ 0 h 2070165"/>
              <a:gd name="connsiteX1957" fmla="*/ 8837817 w 12191999"/>
              <a:gd name="connsiteY1957" fmla="*/ 0 h 2070165"/>
              <a:gd name="connsiteX1958" fmla="*/ 8847400 w 12191999"/>
              <a:gd name="connsiteY1958" fmla="*/ 456188 h 2070165"/>
              <a:gd name="connsiteX1959" fmla="*/ 8648910 w 12191999"/>
              <a:gd name="connsiteY1959" fmla="*/ 454680 h 2070165"/>
              <a:gd name="connsiteX1960" fmla="*/ 8655508 w 12191999"/>
              <a:gd name="connsiteY1960" fmla="*/ 0 h 20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</a:cxnLst>
            <a:rect l="l" t="t" r="r" b="b"/>
            <a:pathLst>
              <a:path w="12191999" h="2070165">
                <a:moveTo>
                  <a:pt x="8483306" y="2012087"/>
                </a:moveTo>
                <a:cubicBezTo>
                  <a:pt x="8477066" y="2012087"/>
                  <a:pt x="8472009" y="2015844"/>
                  <a:pt x="8472009" y="2020481"/>
                </a:cubicBezTo>
                <a:lnTo>
                  <a:pt x="8472009" y="2054055"/>
                </a:lnTo>
                <a:cubicBezTo>
                  <a:pt x="8472009" y="2058690"/>
                  <a:pt x="8477066" y="2062449"/>
                  <a:pt x="8483306" y="2062449"/>
                </a:cubicBezTo>
                <a:lnTo>
                  <a:pt x="9012984" y="2062449"/>
                </a:lnTo>
                <a:cubicBezTo>
                  <a:pt x="9019224" y="2062449"/>
                  <a:pt x="9024281" y="2058690"/>
                  <a:pt x="9024281" y="2054055"/>
                </a:cubicBezTo>
                <a:lnTo>
                  <a:pt x="9024281" y="2020481"/>
                </a:lnTo>
                <a:cubicBezTo>
                  <a:pt x="9024281" y="2015844"/>
                  <a:pt x="9019224" y="2012087"/>
                  <a:pt x="9012984" y="2012087"/>
                </a:cubicBezTo>
                <a:close/>
                <a:moveTo>
                  <a:pt x="6837698" y="2012087"/>
                </a:moveTo>
                <a:cubicBezTo>
                  <a:pt x="6831459" y="2012087"/>
                  <a:pt x="6826401" y="2015844"/>
                  <a:pt x="6826401" y="2020481"/>
                </a:cubicBezTo>
                <a:lnTo>
                  <a:pt x="6826401" y="2054055"/>
                </a:lnTo>
                <a:cubicBezTo>
                  <a:pt x="6826401" y="2058690"/>
                  <a:pt x="6831459" y="2062449"/>
                  <a:pt x="6837698" y="2062449"/>
                </a:cubicBezTo>
                <a:lnTo>
                  <a:pt x="7367375" y="2062449"/>
                </a:lnTo>
                <a:cubicBezTo>
                  <a:pt x="7373615" y="2062449"/>
                  <a:pt x="7378673" y="2058690"/>
                  <a:pt x="7378673" y="2054055"/>
                </a:cubicBezTo>
                <a:lnTo>
                  <a:pt x="7378673" y="2020481"/>
                </a:lnTo>
                <a:cubicBezTo>
                  <a:pt x="7378673" y="2015844"/>
                  <a:pt x="7373615" y="2012087"/>
                  <a:pt x="7367375" y="2012087"/>
                </a:cubicBezTo>
                <a:close/>
                <a:moveTo>
                  <a:pt x="3824872" y="2012087"/>
                </a:moveTo>
                <a:cubicBezTo>
                  <a:pt x="3818632" y="2012087"/>
                  <a:pt x="3813574" y="2015844"/>
                  <a:pt x="3813574" y="2020481"/>
                </a:cubicBezTo>
                <a:lnTo>
                  <a:pt x="3813574" y="2054055"/>
                </a:lnTo>
                <a:cubicBezTo>
                  <a:pt x="3813574" y="2058690"/>
                  <a:pt x="3818632" y="2062449"/>
                  <a:pt x="3824872" y="2062449"/>
                </a:cubicBezTo>
                <a:lnTo>
                  <a:pt x="4354548" y="2062449"/>
                </a:lnTo>
                <a:cubicBezTo>
                  <a:pt x="4360787" y="2062449"/>
                  <a:pt x="4365844" y="2058690"/>
                  <a:pt x="4365844" y="2054055"/>
                </a:cubicBezTo>
                <a:lnTo>
                  <a:pt x="4365844" y="2020481"/>
                </a:lnTo>
                <a:cubicBezTo>
                  <a:pt x="4365844" y="2015844"/>
                  <a:pt x="4360787" y="2012087"/>
                  <a:pt x="4354548" y="2012087"/>
                </a:cubicBezTo>
                <a:close/>
                <a:moveTo>
                  <a:pt x="7456345" y="2005374"/>
                </a:moveTo>
                <a:cubicBezTo>
                  <a:pt x="7448473" y="2005374"/>
                  <a:pt x="7442092" y="2010115"/>
                  <a:pt x="7442092" y="2015965"/>
                </a:cubicBezTo>
                <a:lnTo>
                  <a:pt x="7442092" y="2058322"/>
                </a:lnTo>
                <a:cubicBezTo>
                  <a:pt x="7442092" y="2064171"/>
                  <a:pt x="7448473" y="2068912"/>
                  <a:pt x="7456345" y="2068912"/>
                </a:cubicBezTo>
                <a:lnTo>
                  <a:pt x="7824762" y="2068912"/>
                </a:lnTo>
                <a:cubicBezTo>
                  <a:pt x="7832633" y="2068912"/>
                  <a:pt x="7839015" y="2064171"/>
                  <a:pt x="7839015" y="2058322"/>
                </a:cubicBezTo>
                <a:lnTo>
                  <a:pt x="7839015" y="2015965"/>
                </a:lnTo>
                <a:cubicBezTo>
                  <a:pt x="7839015" y="2010115"/>
                  <a:pt x="7832633" y="2005374"/>
                  <a:pt x="7824762" y="2005374"/>
                </a:cubicBezTo>
                <a:close/>
                <a:moveTo>
                  <a:pt x="12117009" y="1987528"/>
                </a:moveTo>
                <a:lnTo>
                  <a:pt x="12117009" y="2060362"/>
                </a:lnTo>
                <a:lnTo>
                  <a:pt x="12154265" y="2060362"/>
                </a:lnTo>
                <a:lnTo>
                  <a:pt x="12154265" y="1987528"/>
                </a:lnTo>
                <a:close/>
                <a:moveTo>
                  <a:pt x="12064227" y="1987528"/>
                </a:moveTo>
                <a:lnTo>
                  <a:pt x="12064227" y="2060362"/>
                </a:lnTo>
                <a:lnTo>
                  <a:pt x="12101484" y="2060362"/>
                </a:lnTo>
                <a:lnTo>
                  <a:pt x="12101484" y="1987528"/>
                </a:lnTo>
                <a:close/>
                <a:moveTo>
                  <a:pt x="12011446" y="1987528"/>
                </a:moveTo>
                <a:lnTo>
                  <a:pt x="12011446" y="2060362"/>
                </a:lnTo>
                <a:lnTo>
                  <a:pt x="12048702" y="2060362"/>
                </a:lnTo>
                <a:lnTo>
                  <a:pt x="12048702" y="1987528"/>
                </a:lnTo>
                <a:close/>
                <a:moveTo>
                  <a:pt x="11958667" y="1987528"/>
                </a:moveTo>
                <a:lnTo>
                  <a:pt x="11958667" y="2060362"/>
                </a:lnTo>
                <a:lnTo>
                  <a:pt x="11995923" y="2060362"/>
                </a:lnTo>
                <a:lnTo>
                  <a:pt x="11995923" y="1987528"/>
                </a:lnTo>
                <a:close/>
                <a:moveTo>
                  <a:pt x="11905885" y="1987528"/>
                </a:moveTo>
                <a:lnTo>
                  <a:pt x="11905885" y="2060362"/>
                </a:lnTo>
                <a:lnTo>
                  <a:pt x="11943142" y="2060362"/>
                </a:lnTo>
                <a:lnTo>
                  <a:pt x="11943142" y="1987528"/>
                </a:lnTo>
                <a:close/>
                <a:moveTo>
                  <a:pt x="6702656" y="1987528"/>
                </a:moveTo>
                <a:lnTo>
                  <a:pt x="6702656" y="2060362"/>
                </a:lnTo>
                <a:lnTo>
                  <a:pt x="6739886" y="2060362"/>
                </a:lnTo>
                <a:lnTo>
                  <a:pt x="6739886" y="1987528"/>
                </a:lnTo>
                <a:close/>
                <a:moveTo>
                  <a:pt x="6649915" y="1987528"/>
                </a:moveTo>
                <a:lnTo>
                  <a:pt x="6649915" y="2060362"/>
                </a:lnTo>
                <a:lnTo>
                  <a:pt x="6687144" y="2060362"/>
                </a:lnTo>
                <a:lnTo>
                  <a:pt x="6687144" y="1987528"/>
                </a:lnTo>
                <a:close/>
                <a:moveTo>
                  <a:pt x="6597173" y="1987528"/>
                </a:moveTo>
                <a:lnTo>
                  <a:pt x="6597173" y="2060362"/>
                </a:lnTo>
                <a:lnTo>
                  <a:pt x="6634402" y="2060362"/>
                </a:lnTo>
                <a:lnTo>
                  <a:pt x="6634402" y="1987528"/>
                </a:lnTo>
                <a:close/>
                <a:moveTo>
                  <a:pt x="6544431" y="1987528"/>
                </a:moveTo>
                <a:lnTo>
                  <a:pt x="6544431" y="2060362"/>
                </a:lnTo>
                <a:lnTo>
                  <a:pt x="6581659" y="2060362"/>
                </a:lnTo>
                <a:lnTo>
                  <a:pt x="6581659" y="1987528"/>
                </a:lnTo>
                <a:close/>
                <a:moveTo>
                  <a:pt x="6491689" y="1987528"/>
                </a:moveTo>
                <a:lnTo>
                  <a:pt x="6491689" y="2060362"/>
                </a:lnTo>
                <a:lnTo>
                  <a:pt x="6528917" y="2060362"/>
                </a:lnTo>
                <a:lnTo>
                  <a:pt x="6528917" y="1987528"/>
                </a:lnTo>
                <a:close/>
                <a:moveTo>
                  <a:pt x="5906817" y="1987528"/>
                </a:moveTo>
                <a:lnTo>
                  <a:pt x="5906817" y="2060362"/>
                </a:lnTo>
                <a:lnTo>
                  <a:pt x="5944045" y="2060362"/>
                </a:lnTo>
                <a:lnTo>
                  <a:pt x="5944045" y="1987528"/>
                </a:lnTo>
                <a:close/>
                <a:moveTo>
                  <a:pt x="5854075" y="1987528"/>
                </a:moveTo>
                <a:lnTo>
                  <a:pt x="5854075" y="2060362"/>
                </a:lnTo>
                <a:lnTo>
                  <a:pt x="5891303" y="2060362"/>
                </a:lnTo>
                <a:lnTo>
                  <a:pt x="5891303" y="1987528"/>
                </a:lnTo>
                <a:close/>
                <a:moveTo>
                  <a:pt x="5801332" y="1987528"/>
                </a:moveTo>
                <a:lnTo>
                  <a:pt x="5801332" y="2060362"/>
                </a:lnTo>
                <a:lnTo>
                  <a:pt x="5838561" y="2060362"/>
                </a:lnTo>
                <a:lnTo>
                  <a:pt x="5838561" y="1987528"/>
                </a:lnTo>
                <a:close/>
                <a:moveTo>
                  <a:pt x="5748590" y="1987528"/>
                </a:moveTo>
                <a:lnTo>
                  <a:pt x="5748590" y="2060362"/>
                </a:lnTo>
                <a:lnTo>
                  <a:pt x="5785819" y="2060362"/>
                </a:lnTo>
                <a:lnTo>
                  <a:pt x="5785819" y="1987528"/>
                </a:lnTo>
                <a:close/>
                <a:moveTo>
                  <a:pt x="5695848" y="1987528"/>
                </a:moveTo>
                <a:lnTo>
                  <a:pt x="5695848" y="2060362"/>
                </a:lnTo>
                <a:lnTo>
                  <a:pt x="5733078" y="2060362"/>
                </a:lnTo>
                <a:lnTo>
                  <a:pt x="5733078" y="1987528"/>
                </a:lnTo>
                <a:close/>
                <a:moveTo>
                  <a:pt x="4699491" y="1987528"/>
                </a:moveTo>
                <a:lnTo>
                  <a:pt x="4699491" y="2060362"/>
                </a:lnTo>
                <a:lnTo>
                  <a:pt x="4743820" y="2060362"/>
                </a:lnTo>
                <a:lnTo>
                  <a:pt x="4743820" y="1987528"/>
                </a:lnTo>
                <a:close/>
                <a:moveTo>
                  <a:pt x="4636694" y="1987528"/>
                </a:moveTo>
                <a:lnTo>
                  <a:pt x="4636694" y="2060362"/>
                </a:lnTo>
                <a:lnTo>
                  <a:pt x="4681020" y="2060362"/>
                </a:lnTo>
                <a:lnTo>
                  <a:pt x="4681020" y="1987528"/>
                </a:lnTo>
                <a:close/>
                <a:moveTo>
                  <a:pt x="4573897" y="1987528"/>
                </a:moveTo>
                <a:lnTo>
                  <a:pt x="4573897" y="2060362"/>
                </a:lnTo>
                <a:lnTo>
                  <a:pt x="4618223" y="2060362"/>
                </a:lnTo>
                <a:lnTo>
                  <a:pt x="4618223" y="1987528"/>
                </a:lnTo>
                <a:close/>
                <a:moveTo>
                  <a:pt x="4511099" y="1987528"/>
                </a:moveTo>
                <a:lnTo>
                  <a:pt x="4511099" y="2060362"/>
                </a:lnTo>
                <a:lnTo>
                  <a:pt x="4555424" y="2060362"/>
                </a:lnTo>
                <a:lnTo>
                  <a:pt x="4555424" y="1987528"/>
                </a:lnTo>
                <a:close/>
                <a:moveTo>
                  <a:pt x="4448302" y="1987528"/>
                </a:moveTo>
                <a:lnTo>
                  <a:pt x="4448302" y="2060362"/>
                </a:lnTo>
                <a:lnTo>
                  <a:pt x="4492627" y="2060362"/>
                </a:lnTo>
                <a:lnTo>
                  <a:pt x="4492627" y="1987528"/>
                </a:lnTo>
                <a:close/>
                <a:moveTo>
                  <a:pt x="5150487" y="1966428"/>
                </a:moveTo>
                <a:lnTo>
                  <a:pt x="5150487" y="2066081"/>
                </a:lnTo>
                <a:lnTo>
                  <a:pt x="5208929" y="2066081"/>
                </a:lnTo>
                <a:lnTo>
                  <a:pt x="5208929" y="1966428"/>
                </a:lnTo>
                <a:close/>
                <a:moveTo>
                  <a:pt x="5067695" y="1966428"/>
                </a:moveTo>
                <a:lnTo>
                  <a:pt x="5067695" y="2066081"/>
                </a:lnTo>
                <a:lnTo>
                  <a:pt x="5126136" y="2066081"/>
                </a:lnTo>
                <a:lnTo>
                  <a:pt x="5126136" y="1966428"/>
                </a:lnTo>
                <a:close/>
                <a:moveTo>
                  <a:pt x="4984899" y="1966428"/>
                </a:moveTo>
                <a:lnTo>
                  <a:pt x="4984899" y="2066081"/>
                </a:lnTo>
                <a:lnTo>
                  <a:pt x="5043342" y="2066081"/>
                </a:lnTo>
                <a:lnTo>
                  <a:pt x="5043342" y="1966428"/>
                </a:lnTo>
                <a:close/>
                <a:moveTo>
                  <a:pt x="4902107" y="1966428"/>
                </a:moveTo>
                <a:lnTo>
                  <a:pt x="4902107" y="2066081"/>
                </a:lnTo>
                <a:lnTo>
                  <a:pt x="4960549" y="2066081"/>
                </a:lnTo>
                <a:lnTo>
                  <a:pt x="4960549" y="1966428"/>
                </a:lnTo>
                <a:close/>
                <a:moveTo>
                  <a:pt x="4819315" y="1966428"/>
                </a:moveTo>
                <a:lnTo>
                  <a:pt x="4819315" y="2066081"/>
                </a:lnTo>
                <a:lnTo>
                  <a:pt x="4877755" y="2066081"/>
                </a:lnTo>
                <a:lnTo>
                  <a:pt x="4877755" y="1966428"/>
                </a:lnTo>
                <a:close/>
                <a:moveTo>
                  <a:pt x="1564956" y="1947382"/>
                </a:moveTo>
                <a:lnTo>
                  <a:pt x="2117227" y="1947382"/>
                </a:lnTo>
                <a:lnTo>
                  <a:pt x="2117227" y="2070165"/>
                </a:lnTo>
                <a:lnTo>
                  <a:pt x="2026883" y="2070165"/>
                </a:lnTo>
                <a:lnTo>
                  <a:pt x="2033332" y="2068180"/>
                </a:lnTo>
                <a:cubicBezTo>
                  <a:pt x="2044019" y="2060240"/>
                  <a:pt x="2050628" y="2049272"/>
                  <a:pt x="2050628" y="2037156"/>
                </a:cubicBezTo>
                <a:cubicBezTo>
                  <a:pt x="2050628" y="2012924"/>
                  <a:pt x="2024189" y="1993281"/>
                  <a:pt x="1991576" y="1993281"/>
                </a:cubicBezTo>
                <a:cubicBezTo>
                  <a:pt x="1958962" y="1993281"/>
                  <a:pt x="1932523" y="2012924"/>
                  <a:pt x="1932523" y="2037156"/>
                </a:cubicBezTo>
                <a:cubicBezTo>
                  <a:pt x="1932523" y="2049272"/>
                  <a:pt x="1939133" y="2060240"/>
                  <a:pt x="1949820" y="2068180"/>
                </a:cubicBezTo>
                <a:lnTo>
                  <a:pt x="1956269" y="2070165"/>
                </a:lnTo>
                <a:lnTo>
                  <a:pt x="1868601" y="2070165"/>
                </a:lnTo>
                <a:lnTo>
                  <a:pt x="1875051" y="2068180"/>
                </a:lnTo>
                <a:cubicBezTo>
                  <a:pt x="1885737" y="2060240"/>
                  <a:pt x="1892346" y="2049272"/>
                  <a:pt x="1892346" y="2037156"/>
                </a:cubicBezTo>
                <a:cubicBezTo>
                  <a:pt x="1892346" y="2012924"/>
                  <a:pt x="1865908" y="1993281"/>
                  <a:pt x="1833294" y="1993281"/>
                </a:cubicBezTo>
                <a:cubicBezTo>
                  <a:pt x="1800680" y="1993281"/>
                  <a:pt x="1774242" y="2012924"/>
                  <a:pt x="1774242" y="2037156"/>
                </a:cubicBezTo>
                <a:cubicBezTo>
                  <a:pt x="1774242" y="2049272"/>
                  <a:pt x="1780852" y="2060240"/>
                  <a:pt x="1791538" y="2068180"/>
                </a:cubicBezTo>
                <a:lnTo>
                  <a:pt x="1797987" y="2070165"/>
                </a:lnTo>
                <a:lnTo>
                  <a:pt x="1710320" y="2070165"/>
                </a:lnTo>
                <a:lnTo>
                  <a:pt x="1716769" y="2068180"/>
                </a:lnTo>
                <a:cubicBezTo>
                  <a:pt x="1727456" y="2060240"/>
                  <a:pt x="1734065" y="2049272"/>
                  <a:pt x="1734065" y="2037156"/>
                </a:cubicBezTo>
                <a:cubicBezTo>
                  <a:pt x="1734065" y="2012924"/>
                  <a:pt x="1707626" y="1993281"/>
                  <a:pt x="1675013" y="1993281"/>
                </a:cubicBezTo>
                <a:cubicBezTo>
                  <a:pt x="1642399" y="1993281"/>
                  <a:pt x="1615960" y="2012924"/>
                  <a:pt x="1615960" y="2037156"/>
                </a:cubicBezTo>
                <a:cubicBezTo>
                  <a:pt x="1615960" y="2049272"/>
                  <a:pt x="1622570" y="2060240"/>
                  <a:pt x="1633257" y="2068180"/>
                </a:cubicBezTo>
                <a:lnTo>
                  <a:pt x="1639706" y="2070165"/>
                </a:lnTo>
                <a:lnTo>
                  <a:pt x="1564956" y="2070165"/>
                </a:lnTo>
                <a:close/>
                <a:moveTo>
                  <a:pt x="8483306" y="1910593"/>
                </a:moveTo>
                <a:cubicBezTo>
                  <a:pt x="8477066" y="1910593"/>
                  <a:pt x="8472009" y="1914350"/>
                  <a:pt x="8472009" y="1918986"/>
                </a:cubicBezTo>
                <a:lnTo>
                  <a:pt x="8472009" y="1952560"/>
                </a:lnTo>
                <a:cubicBezTo>
                  <a:pt x="8472009" y="1957196"/>
                  <a:pt x="8477066" y="1960954"/>
                  <a:pt x="8483306" y="1960954"/>
                </a:cubicBezTo>
                <a:lnTo>
                  <a:pt x="9012984" y="1960954"/>
                </a:lnTo>
                <a:cubicBezTo>
                  <a:pt x="9019224" y="1960954"/>
                  <a:pt x="9024281" y="1957196"/>
                  <a:pt x="9024281" y="1952560"/>
                </a:cubicBezTo>
                <a:lnTo>
                  <a:pt x="9024281" y="1918986"/>
                </a:lnTo>
                <a:cubicBezTo>
                  <a:pt x="9024281" y="1914350"/>
                  <a:pt x="9019224" y="1910593"/>
                  <a:pt x="9012984" y="1910593"/>
                </a:cubicBezTo>
                <a:close/>
                <a:moveTo>
                  <a:pt x="6837698" y="1910593"/>
                </a:moveTo>
                <a:cubicBezTo>
                  <a:pt x="6831459" y="1910593"/>
                  <a:pt x="6826401" y="1914350"/>
                  <a:pt x="6826401" y="1918986"/>
                </a:cubicBezTo>
                <a:lnTo>
                  <a:pt x="6826401" y="1952560"/>
                </a:lnTo>
                <a:cubicBezTo>
                  <a:pt x="6826401" y="1957196"/>
                  <a:pt x="6831459" y="1960954"/>
                  <a:pt x="6837698" y="1960954"/>
                </a:cubicBezTo>
                <a:lnTo>
                  <a:pt x="7367375" y="1960954"/>
                </a:lnTo>
                <a:cubicBezTo>
                  <a:pt x="7373615" y="1960954"/>
                  <a:pt x="7378673" y="1957196"/>
                  <a:pt x="7378673" y="1952560"/>
                </a:cubicBezTo>
                <a:lnTo>
                  <a:pt x="7378673" y="1918986"/>
                </a:lnTo>
                <a:cubicBezTo>
                  <a:pt x="7378673" y="1914350"/>
                  <a:pt x="7373615" y="1910593"/>
                  <a:pt x="7367375" y="1910593"/>
                </a:cubicBezTo>
                <a:close/>
                <a:moveTo>
                  <a:pt x="3824872" y="1910593"/>
                </a:moveTo>
                <a:cubicBezTo>
                  <a:pt x="3818632" y="1910593"/>
                  <a:pt x="3813574" y="1914350"/>
                  <a:pt x="3813574" y="1918986"/>
                </a:cubicBezTo>
                <a:lnTo>
                  <a:pt x="3813574" y="1952560"/>
                </a:lnTo>
                <a:cubicBezTo>
                  <a:pt x="3813574" y="1957196"/>
                  <a:pt x="3818632" y="1960954"/>
                  <a:pt x="3824872" y="1960954"/>
                </a:cubicBezTo>
                <a:lnTo>
                  <a:pt x="4354548" y="1960954"/>
                </a:lnTo>
                <a:cubicBezTo>
                  <a:pt x="4360787" y="1960954"/>
                  <a:pt x="4365844" y="1957196"/>
                  <a:pt x="4365844" y="1952560"/>
                </a:cubicBezTo>
                <a:lnTo>
                  <a:pt x="4365844" y="1918986"/>
                </a:lnTo>
                <a:cubicBezTo>
                  <a:pt x="4365844" y="1914350"/>
                  <a:pt x="4360787" y="1910593"/>
                  <a:pt x="4354548" y="1910593"/>
                </a:cubicBezTo>
                <a:close/>
                <a:moveTo>
                  <a:pt x="5565925" y="1907512"/>
                </a:moveTo>
                <a:lnTo>
                  <a:pt x="5565925" y="2007165"/>
                </a:lnTo>
                <a:lnTo>
                  <a:pt x="5624365" y="2007165"/>
                </a:lnTo>
                <a:lnTo>
                  <a:pt x="5624365" y="1907512"/>
                </a:lnTo>
                <a:close/>
                <a:moveTo>
                  <a:pt x="5483131" y="1907512"/>
                </a:moveTo>
                <a:lnTo>
                  <a:pt x="5483131" y="2007165"/>
                </a:lnTo>
                <a:lnTo>
                  <a:pt x="5541572" y="2007165"/>
                </a:lnTo>
                <a:lnTo>
                  <a:pt x="5541572" y="1907512"/>
                </a:lnTo>
                <a:close/>
                <a:moveTo>
                  <a:pt x="5400338" y="1907512"/>
                </a:moveTo>
                <a:lnTo>
                  <a:pt x="5400338" y="2007165"/>
                </a:lnTo>
                <a:lnTo>
                  <a:pt x="5458778" y="2007165"/>
                </a:lnTo>
                <a:lnTo>
                  <a:pt x="5458778" y="1907512"/>
                </a:lnTo>
                <a:close/>
                <a:moveTo>
                  <a:pt x="5317545" y="1907512"/>
                </a:moveTo>
                <a:lnTo>
                  <a:pt x="5317545" y="2007165"/>
                </a:lnTo>
                <a:lnTo>
                  <a:pt x="5375987" y="2007165"/>
                </a:lnTo>
                <a:lnTo>
                  <a:pt x="5375987" y="1907512"/>
                </a:lnTo>
                <a:close/>
                <a:moveTo>
                  <a:pt x="5234751" y="1907512"/>
                </a:moveTo>
                <a:lnTo>
                  <a:pt x="5234751" y="2007165"/>
                </a:lnTo>
                <a:lnTo>
                  <a:pt x="5293192" y="2007165"/>
                </a:lnTo>
                <a:lnTo>
                  <a:pt x="5293192" y="1907512"/>
                </a:lnTo>
                <a:close/>
                <a:moveTo>
                  <a:pt x="9805043" y="1907170"/>
                </a:moveTo>
                <a:lnTo>
                  <a:pt x="9805043" y="2030795"/>
                </a:lnTo>
                <a:lnTo>
                  <a:pt x="9890562" y="2030795"/>
                </a:lnTo>
                <a:lnTo>
                  <a:pt x="9890562" y="1907170"/>
                </a:lnTo>
                <a:close/>
                <a:moveTo>
                  <a:pt x="46834" y="1907170"/>
                </a:moveTo>
                <a:lnTo>
                  <a:pt x="46834" y="2030795"/>
                </a:lnTo>
                <a:lnTo>
                  <a:pt x="132354" y="2030795"/>
                </a:lnTo>
                <a:lnTo>
                  <a:pt x="132354" y="1907170"/>
                </a:lnTo>
                <a:close/>
                <a:moveTo>
                  <a:pt x="9444482" y="1901206"/>
                </a:moveTo>
                <a:lnTo>
                  <a:pt x="9444482" y="1993558"/>
                </a:lnTo>
                <a:lnTo>
                  <a:pt x="9643306" y="1993558"/>
                </a:lnTo>
                <a:lnTo>
                  <a:pt x="9643306" y="1901206"/>
                </a:lnTo>
                <a:close/>
                <a:moveTo>
                  <a:pt x="9171376" y="1901206"/>
                </a:moveTo>
                <a:lnTo>
                  <a:pt x="9171376" y="1993558"/>
                </a:lnTo>
                <a:lnTo>
                  <a:pt x="9370200" y="1993558"/>
                </a:lnTo>
                <a:lnTo>
                  <a:pt x="9370200" y="1901206"/>
                </a:lnTo>
                <a:close/>
                <a:moveTo>
                  <a:pt x="2868734" y="1898580"/>
                </a:moveTo>
                <a:cubicBezTo>
                  <a:pt x="2833320" y="1898580"/>
                  <a:pt x="2804611" y="1919910"/>
                  <a:pt x="2804611" y="1946222"/>
                </a:cubicBezTo>
                <a:cubicBezTo>
                  <a:pt x="2804611" y="1972534"/>
                  <a:pt x="2833320" y="1993864"/>
                  <a:pt x="2868734" y="1993864"/>
                </a:cubicBezTo>
                <a:cubicBezTo>
                  <a:pt x="2904147" y="1993864"/>
                  <a:pt x="2932855" y="1972534"/>
                  <a:pt x="2932855" y="1946222"/>
                </a:cubicBezTo>
                <a:cubicBezTo>
                  <a:pt x="2932855" y="1919910"/>
                  <a:pt x="2904147" y="1898580"/>
                  <a:pt x="2868734" y="1898580"/>
                </a:cubicBezTo>
                <a:close/>
                <a:moveTo>
                  <a:pt x="2589672" y="1895650"/>
                </a:moveTo>
                <a:cubicBezTo>
                  <a:pt x="2554258" y="1895650"/>
                  <a:pt x="2525550" y="1916981"/>
                  <a:pt x="2525550" y="1943292"/>
                </a:cubicBezTo>
                <a:cubicBezTo>
                  <a:pt x="2525550" y="1969603"/>
                  <a:pt x="2554258" y="1990933"/>
                  <a:pt x="2589672" y="1990933"/>
                </a:cubicBezTo>
                <a:cubicBezTo>
                  <a:pt x="2625086" y="1990933"/>
                  <a:pt x="2653794" y="1969603"/>
                  <a:pt x="2653794" y="1943292"/>
                </a:cubicBezTo>
                <a:cubicBezTo>
                  <a:pt x="2653794" y="1916981"/>
                  <a:pt x="2625086" y="1895650"/>
                  <a:pt x="2589672" y="1895650"/>
                </a:cubicBezTo>
                <a:close/>
                <a:moveTo>
                  <a:pt x="7456345" y="1877325"/>
                </a:moveTo>
                <a:cubicBezTo>
                  <a:pt x="7448473" y="1877325"/>
                  <a:pt x="7442092" y="1882067"/>
                  <a:pt x="7442092" y="1887915"/>
                </a:cubicBezTo>
                <a:lnTo>
                  <a:pt x="7442092" y="1930273"/>
                </a:lnTo>
                <a:cubicBezTo>
                  <a:pt x="7442092" y="1936122"/>
                  <a:pt x="7448473" y="1940863"/>
                  <a:pt x="7456345" y="1940863"/>
                </a:cubicBezTo>
                <a:lnTo>
                  <a:pt x="7824762" y="1940863"/>
                </a:lnTo>
                <a:cubicBezTo>
                  <a:pt x="7832633" y="1940863"/>
                  <a:pt x="7839015" y="1936122"/>
                  <a:pt x="7839015" y="1930273"/>
                </a:cubicBezTo>
                <a:lnTo>
                  <a:pt x="7839015" y="1887915"/>
                </a:lnTo>
                <a:cubicBezTo>
                  <a:pt x="7839015" y="1882067"/>
                  <a:pt x="7832633" y="1877325"/>
                  <a:pt x="7824762" y="1877325"/>
                </a:cubicBezTo>
                <a:close/>
                <a:moveTo>
                  <a:pt x="12117009" y="1861979"/>
                </a:moveTo>
                <a:lnTo>
                  <a:pt x="12117009" y="1934814"/>
                </a:lnTo>
                <a:lnTo>
                  <a:pt x="12154265" y="1934814"/>
                </a:lnTo>
                <a:lnTo>
                  <a:pt x="12154265" y="1861979"/>
                </a:lnTo>
                <a:close/>
                <a:moveTo>
                  <a:pt x="12064227" y="1861979"/>
                </a:moveTo>
                <a:lnTo>
                  <a:pt x="12064227" y="1934814"/>
                </a:lnTo>
                <a:lnTo>
                  <a:pt x="12101484" y="1934814"/>
                </a:lnTo>
                <a:lnTo>
                  <a:pt x="12101484" y="1861979"/>
                </a:lnTo>
                <a:close/>
                <a:moveTo>
                  <a:pt x="12011446" y="1861979"/>
                </a:moveTo>
                <a:lnTo>
                  <a:pt x="12011446" y="1934814"/>
                </a:lnTo>
                <a:lnTo>
                  <a:pt x="12048702" y="1934814"/>
                </a:lnTo>
                <a:lnTo>
                  <a:pt x="12048702" y="1861979"/>
                </a:lnTo>
                <a:close/>
                <a:moveTo>
                  <a:pt x="11958667" y="1861979"/>
                </a:moveTo>
                <a:lnTo>
                  <a:pt x="11958667" y="1934814"/>
                </a:lnTo>
                <a:lnTo>
                  <a:pt x="11995923" y="1934814"/>
                </a:lnTo>
                <a:lnTo>
                  <a:pt x="11995923" y="1861979"/>
                </a:lnTo>
                <a:close/>
                <a:moveTo>
                  <a:pt x="11905885" y="1861979"/>
                </a:moveTo>
                <a:lnTo>
                  <a:pt x="11905885" y="1934814"/>
                </a:lnTo>
                <a:lnTo>
                  <a:pt x="11943142" y="1934814"/>
                </a:lnTo>
                <a:lnTo>
                  <a:pt x="11943142" y="1861979"/>
                </a:lnTo>
                <a:close/>
                <a:moveTo>
                  <a:pt x="6702656" y="1861979"/>
                </a:moveTo>
                <a:lnTo>
                  <a:pt x="6702656" y="1934814"/>
                </a:lnTo>
                <a:lnTo>
                  <a:pt x="6739886" y="1934814"/>
                </a:lnTo>
                <a:lnTo>
                  <a:pt x="6739886" y="1861979"/>
                </a:lnTo>
                <a:close/>
                <a:moveTo>
                  <a:pt x="6649915" y="1861979"/>
                </a:moveTo>
                <a:lnTo>
                  <a:pt x="6649915" y="1934814"/>
                </a:lnTo>
                <a:lnTo>
                  <a:pt x="6687144" y="1934814"/>
                </a:lnTo>
                <a:lnTo>
                  <a:pt x="6687144" y="1861979"/>
                </a:lnTo>
                <a:close/>
                <a:moveTo>
                  <a:pt x="6597173" y="1861979"/>
                </a:moveTo>
                <a:lnTo>
                  <a:pt x="6597173" y="1934814"/>
                </a:lnTo>
                <a:lnTo>
                  <a:pt x="6634402" y="1934814"/>
                </a:lnTo>
                <a:lnTo>
                  <a:pt x="6634402" y="1861979"/>
                </a:lnTo>
                <a:close/>
                <a:moveTo>
                  <a:pt x="6544431" y="1861979"/>
                </a:moveTo>
                <a:lnTo>
                  <a:pt x="6544431" y="1934814"/>
                </a:lnTo>
                <a:lnTo>
                  <a:pt x="6581659" y="1934814"/>
                </a:lnTo>
                <a:lnTo>
                  <a:pt x="6581659" y="1861979"/>
                </a:lnTo>
                <a:close/>
                <a:moveTo>
                  <a:pt x="6491689" y="1861979"/>
                </a:moveTo>
                <a:lnTo>
                  <a:pt x="6491689" y="1934814"/>
                </a:lnTo>
                <a:lnTo>
                  <a:pt x="6528917" y="1934814"/>
                </a:lnTo>
                <a:lnTo>
                  <a:pt x="6528917" y="1861979"/>
                </a:lnTo>
                <a:close/>
                <a:moveTo>
                  <a:pt x="5906817" y="1861979"/>
                </a:moveTo>
                <a:lnTo>
                  <a:pt x="5906817" y="1934814"/>
                </a:lnTo>
                <a:lnTo>
                  <a:pt x="5944045" y="1934814"/>
                </a:lnTo>
                <a:lnTo>
                  <a:pt x="5944045" y="1861979"/>
                </a:lnTo>
                <a:close/>
                <a:moveTo>
                  <a:pt x="5854075" y="1861979"/>
                </a:moveTo>
                <a:lnTo>
                  <a:pt x="5854075" y="1934814"/>
                </a:lnTo>
                <a:lnTo>
                  <a:pt x="5891303" y="1934814"/>
                </a:lnTo>
                <a:lnTo>
                  <a:pt x="5891303" y="1861979"/>
                </a:lnTo>
                <a:close/>
                <a:moveTo>
                  <a:pt x="5801332" y="1861979"/>
                </a:moveTo>
                <a:lnTo>
                  <a:pt x="5801332" y="1934814"/>
                </a:lnTo>
                <a:lnTo>
                  <a:pt x="5838561" y="1934814"/>
                </a:lnTo>
                <a:lnTo>
                  <a:pt x="5838561" y="1861979"/>
                </a:lnTo>
                <a:close/>
                <a:moveTo>
                  <a:pt x="5748590" y="1861979"/>
                </a:moveTo>
                <a:lnTo>
                  <a:pt x="5748590" y="1934814"/>
                </a:lnTo>
                <a:lnTo>
                  <a:pt x="5785819" y="1934814"/>
                </a:lnTo>
                <a:lnTo>
                  <a:pt x="5785819" y="1861979"/>
                </a:lnTo>
                <a:close/>
                <a:moveTo>
                  <a:pt x="5695848" y="1861979"/>
                </a:moveTo>
                <a:lnTo>
                  <a:pt x="5695848" y="1934814"/>
                </a:lnTo>
                <a:lnTo>
                  <a:pt x="5733078" y="1934814"/>
                </a:lnTo>
                <a:lnTo>
                  <a:pt x="5733078" y="1861979"/>
                </a:lnTo>
                <a:close/>
                <a:moveTo>
                  <a:pt x="4699491" y="1861979"/>
                </a:moveTo>
                <a:lnTo>
                  <a:pt x="4699491" y="1934814"/>
                </a:lnTo>
                <a:lnTo>
                  <a:pt x="4743820" y="1934814"/>
                </a:lnTo>
                <a:lnTo>
                  <a:pt x="4743820" y="1861979"/>
                </a:lnTo>
                <a:close/>
                <a:moveTo>
                  <a:pt x="4636694" y="1861979"/>
                </a:moveTo>
                <a:lnTo>
                  <a:pt x="4636694" y="1934814"/>
                </a:lnTo>
                <a:lnTo>
                  <a:pt x="4681020" y="1934814"/>
                </a:lnTo>
                <a:lnTo>
                  <a:pt x="4681020" y="1861979"/>
                </a:lnTo>
                <a:close/>
                <a:moveTo>
                  <a:pt x="4573897" y="1861979"/>
                </a:moveTo>
                <a:lnTo>
                  <a:pt x="4573897" y="1934814"/>
                </a:lnTo>
                <a:lnTo>
                  <a:pt x="4618223" y="1934814"/>
                </a:lnTo>
                <a:lnTo>
                  <a:pt x="4618223" y="1861979"/>
                </a:lnTo>
                <a:close/>
                <a:moveTo>
                  <a:pt x="4511099" y="1861979"/>
                </a:moveTo>
                <a:lnTo>
                  <a:pt x="4511099" y="1934814"/>
                </a:lnTo>
                <a:lnTo>
                  <a:pt x="4555424" y="1934814"/>
                </a:lnTo>
                <a:lnTo>
                  <a:pt x="4555424" y="1861979"/>
                </a:lnTo>
                <a:close/>
                <a:moveTo>
                  <a:pt x="4448302" y="1861979"/>
                </a:moveTo>
                <a:lnTo>
                  <a:pt x="4448302" y="1934814"/>
                </a:lnTo>
                <a:lnTo>
                  <a:pt x="4492627" y="1934814"/>
                </a:lnTo>
                <a:lnTo>
                  <a:pt x="4492627" y="1861979"/>
                </a:lnTo>
                <a:close/>
                <a:moveTo>
                  <a:pt x="5150487" y="1848597"/>
                </a:moveTo>
                <a:lnTo>
                  <a:pt x="5150487" y="1948250"/>
                </a:lnTo>
                <a:lnTo>
                  <a:pt x="5208929" y="1948250"/>
                </a:lnTo>
                <a:lnTo>
                  <a:pt x="5208929" y="1848597"/>
                </a:lnTo>
                <a:close/>
                <a:moveTo>
                  <a:pt x="5067695" y="1848597"/>
                </a:moveTo>
                <a:lnTo>
                  <a:pt x="5067695" y="1948250"/>
                </a:lnTo>
                <a:lnTo>
                  <a:pt x="5126136" y="1948250"/>
                </a:lnTo>
                <a:lnTo>
                  <a:pt x="5126136" y="1848597"/>
                </a:lnTo>
                <a:close/>
                <a:moveTo>
                  <a:pt x="4984899" y="1848597"/>
                </a:moveTo>
                <a:lnTo>
                  <a:pt x="4984899" y="1948250"/>
                </a:lnTo>
                <a:lnTo>
                  <a:pt x="5043342" y="1948250"/>
                </a:lnTo>
                <a:lnTo>
                  <a:pt x="5043342" y="1848597"/>
                </a:lnTo>
                <a:close/>
                <a:moveTo>
                  <a:pt x="4902107" y="1848597"/>
                </a:moveTo>
                <a:lnTo>
                  <a:pt x="4902107" y="1948250"/>
                </a:lnTo>
                <a:lnTo>
                  <a:pt x="4960549" y="1948250"/>
                </a:lnTo>
                <a:lnTo>
                  <a:pt x="4960549" y="1848597"/>
                </a:lnTo>
                <a:close/>
                <a:moveTo>
                  <a:pt x="4819315" y="1848597"/>
                </a:moveTo>
                <a:lnTo>
                  <a:pt x="4819315" y="1948250"/>
                </a:lnTo>
                <a:lnTo>
                  <a:pt x="4877755" y="1948250"/>
                </a:lnTo>
                <a:lnTo>
                  <a:pt x="4877755" y="1848597"/>
                </a:lnTo>
                <a:close/>
                <a:moveTo>
                  <a:pt x="6351644" y="1841443"/>
                </a:moveTo>
                <a:lnTo>
                  <a:pt x="6351644" y="1941096"/>
                </a:lnTo>
                <a:lnTo>
                  <a:pt x="6410085" y="1941096"/>
                </a:lnTo>
                <a:lnTo>
                  <a:pt x="6410085" y="1841443"/>
                </a:lnTo>
                <a:close/>
                <a:moveTo>
                  <a:pt x="6268849" y="1841443"/>
                </a:moveTo>
                <a:lnTo>
                  <a:pt x="6268849" y="1941096"/>
                </a:lnTo>
                <a:lnTo>
                  <a:pt x="6327291" y="1941096"/>
                </a:lnTo>
                <a:lnTo>
                  <a:pt x="6327291" y="1841443"/>
                </a:lnTo>
                <a:close/>
                <a:moveTo>
                  <a:pt x="6186056" y="1841443"/>
                </a:moveTo>
                <a:lnTo>
                  <a:pt x="6186056" y="1941096"/>
                </a:lnTo>
                <a:lnTo>
                  <a:pt x="6244498" y="1941096"/>
                </a:lnTo>
                <a:lnTo>
                  <a:pt x="6244498" y="1841443"/>
                </a:lnTo>
                <a:close/>
                <a:moveTo>
                  <a:pt x="6103264" y="1841443"/>
                </a:moveTo>
                <a:lnTo>
                  <a:pt x="6103264" y="1941096"/>
                </a:lnTo>
                <a:lnTo>
                  <a:pt x="6161704" y="1941096"/>
                </a:lnTo>
                <a:lnTo>
                  <a:pt x="6161704" y="1841443"/>
                </a:lnTo>
                <a:close/>
                <a:moveTo>
                  <a:pt x="6020469" y="1841443"/>
                </a:moveTo>
                <a:lnTo>
                  <a:pt x="6020469" y="1941096"/>
                </a:lnTo>
                <a:lnTo>
                  <a:pt x="6078911" y="1941096"/>
                </a:lnTo>
                <a:lnTo>
                  <a:pt x="6078911" y="1841443"/>
                </a:lnTo>
                <a:close/>
                <a:moveTo>
                  <a:pt x="8483306" y="1809097"/>
                </a:moveTo>
                <a:cubicBezTo>
                  <a:pt x="8477066" y="1809097"/>
                  <a:pt x="8472009" y="1812855"/>
                  <a:pt x="8472009" y="1817491"/>
                </a:cubicBezTo>
                <a:lnTo>
                  <a:pt x="8472009" y="1851065"/>
                </a:lnTo>
                <a:cubicBezTo>
                  <a:pt x="8472009" y="1855701"/>
                  <a:pt x="8477066" y="1859459"/>
                  <a:pt x="8483306" y="1859459"/>
                </a:cubicBezTo>
                <a:lnTo>
                  <a:pt x="9012984" y="1859459"/>
                </a:lnTo>
                <a:cubicBezTo>
                  <a:pt x="9019224" y="1859459"/>
                  <a:pt x="9024281" y="1855701"/>
                  <a:pt x="9024281" y="1851065"/>
                </a:cubicBezTo>
                <a:lnTo>
                  <a:pt x="9024281" y="1817491"/>
                </a:lnTo>
                <a:cubicBezTo>
                  <a:pt x="9024281" y="1812855"/>
                  <a:pt x="9019224" y="1809097"/>
                  <a:pt x="9012984" y="1809097"/>
                </a:cubicBezTo>
                <a:close/>
                <a:moveTo>
                  <a:pt x="6837698" y="1809097"/>
                </a:moveTo>
                <a:cubicBezTo>
                  <a:pt x="6831459" y="1809097"/>
                  <a:pt x="6826401" y="1812855"/>
                  <a:pt x="6826401" y="1817491"/>
                </a:cubicBezTo>
                <a:lnTo>
                  <a:pt x="6826401" y="1851065"/>
                </a:lnTo>
                <a:cubicBezTo>
                  <a:pt x="6826401" y="1855701"/>
                  <a:pt x="6831459" y="1859459"/>
                  <a:pt x="6837698" y="1859459"/>
                </a:cubicBezTo>
                <a:lnTo>
                  <a:pt x="7367375" y="1859459"/>
                </a:lnTo>
                <a:cubicBezTo>
                  <a:pt x="7373615" y="1859459"/>
                  <a:pt x="7378673" y="1855701"/>
                  <a:pt x="7378673" y="1851065"/>
                </a:cubicBezTo>
                <a:lnTo>
                  <a:pt x="7378673" y="1817491"/>
                </a:lnTo>
                <a:cubicBezTo>
                  <a:pt x="7378673" y="1812855"/>
                  <a:pt x="7373615" y="1809097"/>
                  <a:pt x="7367375" y="1809097"/>
                </a:cubicBezTo>
                <a:close/>
                <a:moveTo>
                  <a:pt x="3824872" y="1809097"/>
                </a:moveTo>
                <a:cubicBezTo>
                  <a:pt x="3818632" y="1809097"/>
                  <a:pt x="3813574" y="1812855"/>
                  <a:pt x="3813574" y="1817491"/>
                </a:cubicBezTo>
                <a:lnTo>
                  <a:pt x="3813574" y="1851065"/>
                </a:lnTo>
                <a:cubicBezTo>
                  <a:pt x="3813574" y="1855701"/>
                  <a:pt x="3818632" y="1859459"/>
                  <a:pt x="3824872" y="1859459"/>
                </a:cubicBezTo>
                <a:lnTo>
                  <a:pt x="4354548" y="1859459"/>
                </a:lnTo>
                <a:cubicBezTo>
                  <a:pt x="4360787" y="1859459"/>
                  <a:pt x="4365844" y="1855701"/>
                  <a:pt x="4365844" y="1851065"/>
                </a:cubicBezTo>
                <a:lnTo>
                  <a:pt x="4365844" y="1817491"/>
                </a:lnTo>
                <a:cubicBezTo>
                  <a:pt x="4365844" y="1812855"/>
                  <a:pt x="4360787" y="1809097"/>
                  <a:pt x="4354548" y="1809097"/>
                </a:cubicBezTo>
                <a:close/>
                <a:moveTo>
                  <a:pt x="5565925" y="1789681"/>
                </a:moveTo>
                <a:lnTo>
                  <a:pt x="5565925" y="1889334"/>
                </a:lnTo>
                <a:lnTo>
                  <a:pt x="5624365" y="1889334"/>
                </a:lnTo>
                <a:lnTo>
                  <a:pt x="5624365" y="1789681"/>
                </a:lnTo>
                <a:close/>
                <a:moveTo>
                  <a:pt x="5483131" y="1789681"/>
                </a:moveTo>
                <a:lnTo>
                  <a:pt x="5483131" y="1889334"/>
                </a:lnTo>
                <a:lnTo>
                  <a:pt x="5541572" y="1889334"/>
                </a:lnTo>
                <a:lnTo>
                  <a:pt x="5541572" y="1789681"/>
                </a:lnTo>
                <a:close/>
                <a:moveTo>
                  <a:pt x="5400338" y="1789681"/>
                </a:moveTo>
                <a:lnTo>
                  <a:pt x="5400338" y="1889334"/>
                </a:lnTo>
                <a:lnTo>
                  <a:pt x="5458778" y="1889334"/>
                </a:lnTo>
                <a:lnTo>
                  <a:pt x="5458778" y="1789681"/>
                </a:lnTo>
                <a:close/>
                <a:moveTo>
                  <a:pt x="5317545" y="1789681"/>
                </a:moveTo>
                <a:lnTo>
                  <a:pt x="5317545" y="1889334"/>
                </a:lnTo>
                <a:lnTo>
                  <a:pt x="5375987" y="1889334"/>
                </a:lnTo>
                <a:lnTo>
                  <a:pt x="5375987" y="1789681"/>
                </a:lnTo>
                <a:close/>
                <a:moveTo>
                  <a:pt x="5234751" y="1789681"/>
                </a:moveTo>
                <a:lnTo>
                  <a:pt x="5234751" y="1889334"/>
                </a:lnTo>
                <a:lnTo>
                  <a:pt x="5293192" y="1889334"/>
                </a:lnTo>
                <a:lnTo>
                  <a:pt x="5293192" y="1789681"/>
                </a:lnTo>
                <a:close/>
                <a:moveTo>
                  <a:pt x="9284775" y="1773678"/>
                </a:moveTo>
                <a:lnTo>
                  <a:pt x="9284775" y="1834453"/>
                </a:lnTo>
                <a:lnTo>
                  <a:pt x="9688442" y="1834453"/>
                </a:lnTo>
                <a:lnTo>
                  <a:pt x="9688442" y="1773678"/>
                </a:lnTo>
                <a:close/>
                <a:moveTo>
                  <a:pt x="9100450" y="1773678"/>
                </a:moveTo>
                <a:lnTo>
                  <a:pt x="9100450" y="1834453"/>
                </a:lnTo>
                <a:lnTo>
                  <a:pt x="9240798" y="1834453"/>
                </a:lnTo>
                <a:lnTo>
                  <a:pt x="9240798" y="1773678"/>
                </a:lnTo>
                <a:close/>
                <a:moveTo>
                  <a:pt x="2453541" y="1773678"/>
                </a:moveTo>
                <a:lnTo>
                  <a:pt x="2453541" y="1834453"/>
                </a:lnTo>
                <a:lnTo>
                  <a:pt x="3024257" y="1834453"/>
                </a:lnTo>
                <a:lnTo>
                  <a:pt x="3024257" y="1773678"/>
                </a:lnTo>
                <a:close/>
                <a:moveTo>
                  <a:pt x="2192935" y="1773678"/>
                </a:moveTo>
                <a:lnTo>
                  <a:pt x="2192935" y="1834453"/>
                </a:lnTo>
                <a:lnTo>
                  <a:pt x="2391362" y="1834453"/>
                </a:lnTo>
                <a:lnTo>
                  <a:pt x="2391362" y="1773678"/>
                </a:lnTo>
                <a:close/>
                <a:moveTo>
                  <a:pt x="7456345" y="1749276"/>
                </a:moveTo>
                <a:cubicBezTo>
                  <a:pt x="7448473" y="1749276"/>
                  <a:pt x="7442092" y="1754017"/>
                  <a:pt x="7442092" y="1759866"/>
                </a:cubicBezTo>
                <a:lnTo>
                  <a:pt x="7442092" y="1802223"/>
                </a:lnTo>
                <a:cubicBezTo>
                  <a:pt x="7442092" y="1808072"/>
                  <a:pt x="7448473" y="1812813"/>
                  <a:pt x="7456345" y="1812813"/>
                </a:cubicBezTo>
                <a:lnTo>
                  <a:pt x="7824762" y="1812813"/>
                </a:lnTo>
                <a:cubicBezTo>
                  <a:pt x="7832633" y="1812813"/>
                  <a:pt x="7839015" y="1808072"/>
                  <a:pt x="7839015" y="1802223"/>
                </a:cubicBezTo>
                <a:lnTo>
                  <a:pt x="7839015" y="1759866"/>
                </a:lnTo>
                <a:cubicBezTo>
                  <a:pt x="7839015" y="1754017"/>
                  <a:pt x="7832633" y="1749276"/>
                  <a:pt x="7824762" y="1749276"/>
                </a:cubicBezTo>
                <a:close/>
                <a:moveTo>
                  <a:pt x="1564955" y="1744249"/>
                </a:moveTo>
                <a:lnTo>
                  <a:pt x="2117227" y="1744249"/>
                </a:lnTo>
                <a:lnTo>
                  <a:pt x="2117227" y="1917763"/>
                </a:lnTo>
                <a:lnTo>
                  <a:pt x="1564955" y="1917763"/>
                </a:lnTo>
                <a:close/>
                <a:moveTo>
                  <a:pt x="12117009" y="1736430"/>
                </a:moveTo>
                <a:lnTo>
                  <a:pt x="12117009" y="1809264"/>
                </a:lnTo>
                <a:lnTo>
                  <a:pt x="12154265" y="1809264"/>
                </a:lnTo>
                <a:lnTo>
                  <a:pt x="12154265" y="1736430"/>
                </a:lnTo>
                <a:close/>
                <a:moveTo>
                  <a:pt x="12064227" y="1736430"/>
                </a:moveTo>
                <a:lnTo>
                  <a:pt x="12064227" y="1809264"/>
                </a:lnTo>
                <a:lnTo>
                  <a:pt x="12101484" y="1809264"/>
                </a:lnTo>
                <a:lnTo>
                  <a:pt x="12101484" y="1736430"/>
                </a:lnTo>
                <a:close/>
                <a:moveTo>
                  <a:pt x="12011446" y="1736430"/>
                </a:moveTo>
                <a:lnTo>
                  <a:pt x="12011446" y="1809264"/>
                </a:lnTo>
                <a:lnTo>
                  <a:pt x="12048702" y="1809264"/>
                </a:lnTo>
                <a:lnTo>
                  <a:pt x="12048702" y="1736430"/>
                </a:lnTo>
                <a:close/>
                <a:moveTo>
                  <a:pt x="11958667" y="1736430"/>
                </a:moveTo>
                <a:lnTo>
                  <a:pt x="11958667" y="1809264"/>
                </a:lnTo>
                <a:lnTo>
                  <a:pt x="11995923" y="1809264"/>
                </a:lnTo>
                <a:lnTo>
                  <a:pt x="11995923" y="1736430"/>
                </a:lnTo>
                <a:close/>
                <a:moveTo>
                  <a:pt x="11905885" y="1736430"/>
                </a:moveTo>
                <a:lnTo>
                  <a:pt x="11905885" y="1809264"/>
                </a:lnTo>
                <a:lnTo>
                  <a:pt x="11943142" y="1809264"/>
                </a:lnTo>
                <a:lnTo>
                  <a:pt x="11943142" y="1736430"/>
                </a:lnTo>
                <a:close/>
                <a:moveTo>
                  <a:pt x="6702656" y="1736430"/>
                </a:moveTo>
                <a:lnTo>
                  <a:pt x="6702656" y="1809264"/>
                </a:lnTo>
                <a:lnTo>
                  <a:pt x="6739886" y="1809264"/>
                </a:lnTo>
                <a:lnTo>
                  <a:pt x="6739886" y="1736430"/>
                </a:lnTo>
                <a:close/>
                <a:moveTo>
                  <a:pt x="6649915" y="1736430"/>
                </a:moveTo>
                <a:lnTo>
                  <a:pt x="6649915" y="1809264"/>
                </a:lnTo>
                <a:lnTo>
                  <a:pt x="6687144" y="1809264"/>
                </a:lnTo>
                <a:lnTo>
                  <a:pt x="6687144" y="1736430"/>
                </a:lnTo>
                <a:close/>
                <a:moveTo>
                  <a:pt x="6597173" y="1736430"/>
                </a:moveTo>
                <a:lnTo>
                  <a:pt x="6597173" y="1809264"/>
                </a:lnTo>
                <a:lnTo>
                  <a:pt x="6634402" y="1809264"/>
                </a:lnTo>
                <a:lnTo>
                  <a:pt x="6634402" y="1736430"/>
                </a:lnTo>
                <a:close/>
                <a:moveTo>
                  <a:pt x="6544431" y="1736430"/>
                </a:moveTo>
                <a:lnTo>
                  <a:pt x="6544431" y="1809264"/>
                </a:lnTo>
                <a:lnTo>
                  <a:pt x="6581659" y="1809264"/>
                </a:lnTo>
                <a:lnTo>
                  <a:pt x="6581659" y="1736430"/>
                </a:lnTo>
                <a:close/>
                <a:moveTo>
                  <a:pt x="6491689" y="1736430"/>
                </a:moveTo>
                <a:lnTo>
                  <a:pt x="6491689" y="1809264"/>
                </a:lnTo>
                <a:lnTo>
                  <a:pt x="6528917" y="1809264"/>
                </a:lnTo>
                <a:lnTo>
                  <a:pt x="6528917" y="1736430"/>
                </a:lnTo>
                <a:close/>
                <a:moveTo>
                  <a:pt x="5906817" y="1736430"/>
                </a:moveTo>
                <a:lnTo>
                  <a:pt x="5906817" y="1809264"/>
                </a:lnTo>
                <a:lnTo>
                  <a:pt x="5944045" y="1809264"/>
                </a:lnTo>
                <a:lnTo>
                  <a:pt x="5944045" y="1736430"/>
                </a:lnTo>
                <a:close/>
                <a:moveTo>
                  <a:pt x="5854075" y="1736430"/>
                </a:moveTo>
                <a:lnTo>
                  <a:pt x="5854075" y="1809264"/>
                </a:lnTo>
                <a:lnTo>
                  <a:pt x="5891303" y="1809264"/>
                </a:lnTo>
                <a:lnTo>
                  <a:pt x="5891303" y="1736430"/>
                </a:lnTo>
                <a:close/>
                <a:moveTo>
                  <a:pt x="5801332" y="1736430"/>
                </a:moveTo>
                <a:lnTo>
                  <a:pt x="5801332" y="1809264"/>
                </a:lnTo>
                <a:lnTo>
                  <a:pt x="5838561" y="1809264"/>
                </a:lnTo>
                <a:lnTo>
                  <a:pt x="5838561" y="1736430"/>
                </a:lnTo>
                <a:close/>
                <a:moveTo>
                  <a:pt x="5748590" y="1736430"/>
                </a:moveTo>
                <a:lnTo>
                  <a:pt x="5748590" y="1809264"/>
                </a:lnTo>
                <a:lnTo>
                  <a:pt x="5785819" y="1809264"/>
                </a:lnTo>
                <a:lnTo>
                  <a:pt x="5785819" y="1736430"/>
                </a:lnTo>
                <a:close/>
                <a:moveTo>
                  <a:pt x="5695848" y="1736430"/>
                </a:moveTo>
                <a:lnTo>
                  <a:pt x="5695848" y="1809264"/>
                </a:lnTo>
                <a:lnTo>
                  <a:pt x="5733078" y="1809264"/>
                </a:lnTo>
                <a:lnTo>
                  <a:pt x="5733078" y="1736430"/>
                </a:lnTo>
                <a:close/>
                <a:moveTo>
                  <a:pt x="4699491" y="1736430"/>
                </a:moveTo>
                <a:lnTo>
                  <a:pt x="4699491" y="1809264"/>
                </a:lnTo>
                <a:lnTo>
                  <a:pt x="4743820" y="1809264"/>
                </a:lnTo>
                <a:lnTo>
                  <a:pt x="4743820" y="1736430"/>
                </a:lnTo>
                <a:close/>
                <a:moveTo>
                  <a:pt x="4636694" y="1736430"/>
                </a:moveTo>
                <a:lnTo>
                  <a:pt x="4636694" y="1809264"/>
                </a:lnTo>
                <a:lnTo>
                  <a:pt x="4681020" y="1809264"/>
                </a:lnTo>
                <a:lnTo>
                  <a:pt x="4681020" y="1736430"/>
                </a:lnTo>
                <a:close/>
                <a:moveTo>
                  <a:pt x="4573897" y="1736430"/>
                </a:moveTo>
                <a:lnTo>
                  <a:pt x="4573897" y="1809264"/>
                </a:lnTo>
                <a:lnTo>
                  <a:pt x="4618223" y="1809264"/>
                </a:lnTo>
                <a:lnTo>
                  <a:pt x="4618223" y="1736430"/>
                </a:lnTo>
                <a:close/>
                <a:moveTo>
                  <a:pt x="4511099" y="1736430"/>
                </a:moveTo>
                <a:lnTo>
                  <a:pt x="4511099" y="1809264"/>
                </a:lnTo>
                <a:lnTo>
                  <a:pt x="4555424" y="1809264"/>
                </a:lnTo>
                <a:lnTo>
                  <a:pt x="4555424" y="1736430"/>
                </a:lnTo>
                <a:close/>
                <a:moveTo>
                  <a:pt x="4448302" y="1736430"/>
                </a:moveTo>
                <a:lnTo>
                  <a:pt x="4448302" y="1809264"/>
                </a:lnTo>
                <a:lnTo>
                  <a:pt x="4492627" y="1809264"/>
                </a:lnTo>
                <a:lnTo>
                  <a:pt x="4492627" y="1736430"/>
                </a:lnTo>
                <a:close/>
                <a:moveTo>
                  <a:pt x="5150487" y="1730766"/>
                </a:moveTo>
                <a:lnTo>
                  <a:pt x="5150487" y="1830419"/>
                </a:lnTo>
                <a:lnTo>
                  <a:pt x="5208929" y="1830419"/>
                </a:lnTo>
                <a:lnTo>
                  <a:pt x="5208929" y="1730766"/>
                </a:lnTo>
                <a:close/>
                <a:moveTo>
                  <a:pt x="5067695" y="1730766"/>
                </a:moveTo>
                <a:lnTo>
                  <a:pt x="5067695" y="1830419"/>
                </a:lnTo>
                <a:lnTo>
                  <a:pt x="5126136" y="1830419"/>
                </a:lnTo>
                <a:lnTo>
                  <a:pt x="5126136" y="1730766"/>
                </a:lnTo>
                <a:close/>
                <a:moveTo>
                  <a:pt x="4984899" y="1730766"/>
                </a:moveTo>
                <a:lnTo>
                  <a:pt x="4984899" y="1830419"/>
                </a:lnTo>
                <a:lnTo>
                  <a:pt x="5043342" y="1830419"/>
                </a:lnTo>
                <a:lnTo>
                  <a:pt x="5043342" y="1730766"/>
                </a:lnTo>
                <a:close/>
                <a:moveTo>
                  <a:pt x="4902107" y="1730766"/>
                </a:moveTo>
                <a:lnTo>
                  <a:pt x="4902107" y="1830419"/>
                </a:lnTo>
                <a:lnTo>
                  <a:pt x="4960549" y="1830419"/>
                </a:lnTo>
                <a:lnTo>
                  <a:pt x="4960549" y="1730766"/>
                </a:lnTo>
                <a:close/>
                <a:moveTo>
                  <a:pt x="4819315" y="1730766"/>
                </a:moveTo>
                <a:lnTo>
                  <a:pt x="4819315" y="1830419"/>
                </a:lnTo>
                <a:lnTo>
                  <a:pt x="4877755" y="1830419"/>
                </a:lnTo>
                <a:lnTo>
                  <a:pt x="4877755" y="1730766"/>
                </a:lnTo>
                <a:close/>
                <a:moveTo>
                  <a:pt x="6351644" y="1709421"/>
                </a:moveTo>
                <a:lnTo>
                  <a:pt x="6351644" y="1809074"/>
                </a:lnTo>
                <a:lnTo>
                  <a:pt x="6410085" y="1809074"/>
                </a:lnTo>
                <a:lnTo>
                  <a:pt x="6410085" y="1709421"/>
                </a:lnTo>
                <a:close/>
                <a:moveTo>
                  <a:pt x="6268849" y="1709421"/>
                </a:moveTo>
                <a:lnTo>
                  <a:pt x="6268849" y="1809074"/>
                </a:lnTo>
                <a:lnTo>
                  <a:pt x="6327291" y="1809074"/>
                </a:lnTo>
                <a:lnTo>
                  <a:pt x="6327291" y="1709421"/>
                </a:lnTo>
                <a:close/>
                <a:moveTo>
                  <a:pt x="6186056" y="1709421"/>
                </a:moveTo>
                <a:lnTo>
                  <a:pt x="6186056" y="1809074"/>
                </a:lnTo>
                <a:lnTo>
                  <a:pt x="6244498" y="1809074"/>
                </a:lnTo>
                <a:lnTo>
                  <a:pt x="6244498" y="1709421"/>
                </a:lnTo>
                <a:close/>
                <a:moveTo>
                  <a:pt x="6103264" y="1709421"/>
                </a:moveTo>
                <a:lnTo>
                  <a:pt x="6103264" y="1809074"/>
                </a:lnTo>
                <a:lnTo>
                  <a:pt x="6161704" y="1809074"/>
                </a:lnTo>
                <a:lnTo>
                  <a:pt x="6161704" y="1709421"/>
                </a:lnTo>
                <a:close/>
                <a:moveTo>
                  <a:pt x="6020469" y="1709421"/>
                </a:moveTo>
                <a:lnTo>
                  <a:pt x="6020469" y="1809074"/>
                </a:lnTo>
                <a:lnTo>
                  <a:pt x="6078911" y="1809074"/>
                </a:lnTo>
                <a:lnTo>
                  <a:pt x="6078911" y="1709421"/>
                </a:lnTo>
                <a:close/>
                <a:moveTo>
                  <a:pt x="8483306" y="1707602"/>
                </a:moveTo>
                <a:cubicBezTo>
                  <a:pt x="8477066" y="1707602"/>
                  <a:pt x="8472009" y="1711359"/>
                  <a:pt x="8472009" y="1715996"/>
                </a:cubicBezTo>
                <a:lnTo>
                  <a:pt x="8472009" y="1749570"/>
                </a:lnTo>
                <a:cubicBezTo>
                  <a:pt x="8472009" y="1754206"/>
                  <a:pt x="8477066" y="1757964"/>
                  <a:pt x="8483306" y="1757964"/>
                </a:cubicBezTo>
                <a:lnTo>
                  <a:pt x="9012984" y="1757964"/>
                </a:lnTo>
                <a:cubicBezTo>
                  <a:pt x="9019224" y="1757964"/>
                  <a:pt x="9024281" y="1754206"/>
                  <a:pt x="9024281" y="1749570"/>
                </a:cubicBezTo>
                <a:lnTo>
                  <a:pt x="9024281" y="1715996"/>
                </a:lnTo>
                <a:cubicBezTo>
                  <a:pt x="9024281" y="1711359"/>
                  <a:pt x="9019224" y="1707602"/>
                  <a:pt x="9012984" y="1707602"/>
                </a:cubicBezTo>
                <a:close/>
                <a:moveTo>
                  <a:pt x="6837698" y="1707602"/>
                </a:moveTo>
                <a:cubicBezTo>
                  <a:pt x="6831459" y="1707602"/>
                  <a:pt x="6826401" y="1711359"/>
                  <a:pt x="6826401" y="1715996"/>
                </a:cubicBezTo>
                <a:lnTo>
                  <a:pt x="6826401" y="1749570"/>
                </a:lnTo>
                <a:cubicBezTo>
                  <a:pt x="6826401" y="1754206"/>
                  <a:pt x="6831459" y="1757964"/>
                  <a:pt x="6837698" y="1757964"/>
                </a:cubicBezTo>
                <a:lnTo>
                  <a:pt x="7367375" y="1757964"/>
                </a:lnTo>
                <a:cubicBezTo>
                  <a:pt x="7373615" y="1757964"/>
                  <a:pt x="7378673" y="1754206"/>
                  <a:pt x="7378673" y="1749570"/>
                </a:cubicBezTo>
                <a:lnTo>
                  <a:pt x="7378673" y="1715996"/>
                </a:lnTo>
                <a:cubicBezTo>
                  <a:pt x="7378673" y="1711359"/>
                  <a:pt x="7373615" y="1707602"/>
                  <a:pt x="7367375" y="1707602"/>
                </a:cubicBezTo>
                <a:close/>
                <a:moveTo>
                  <a:pt x="3824872" y="1707602"/>
                </a:moveTo>
                <a:cubicBezTo>
                  <a:pt x="3818632" y="1707602"/>
                  <a:pt x="3813574" y="1711359"/>
                  <a:pt x="3813574" y="1715996"/>
                </a:cubicBezTo>
                <a:lnTo>
                  <a:pt x="3813574" y="1749570"/>
                </a:lnTo>
                <a:cubicBezTo>
                  <a:pt x="3813574" y="1754206"/>
                  <a:pt x="3818632" y="1757964"/>
                  <a:pt x="3824872" y="1757964"/>
                </a:cubicBezTo>
                <a:lnTo>
                  <a:pt x="4354548" y="1757964"/>
                </a:lnTo>
                <a:cubicBezTo>
                  <a:pt x="4360787" y="1757964"/>
                  <a:pt x="4365844" y="1754206"/>
                  <a:pt x="4365844" y="1749570"/>
                </a:cubicBezTo>
                <a:lnTo>
                  <a:pt x="4365844" y="1715996"/>
                </a:lnTo>
                <a:cubicBezTo>
                  <a:pt x="4365844" y="1711359"/>
                  <a:pt x="4360787" y="1707602"/>
                  <a:pt x="4354548" y="1707602"/>
                </a:cubicBezTo>
                <a:close/>
                <a:moveTo>
                  <a:pt x="5565925" y="1671850"/>
                </a:moveTo>
                <a:lnTo>
                  <a:pt x="5565925" y="1771503"/>
                </a:lnTo>
                <a:lnTo>
                  <a:pt x="5624365" y="1771503"/>
                </a:lnTo>
                <a:lnTo>
                  <a:pt x="5624365" y="1671850"/>
                </a:lnTo>
                <a:close/>
                <a:moveTo>
                  <a:pt x="5483131" y="1671850"/>
                </a:moveTo>
                <a:lnTo>
                  <a:pt x="5483131" y="1771503"/>
                </a:lnTo>
                <a:lnTo>
                  <a:pt x="5541572" y="1771503"/>
                </a:lnTo>
                <a:lnTo>
                  <a:pt x="5541572" y="1671850"/>
                </a:lnTo>
                <a:close/>
                <a:moveTo>
                  <a:pt x="5400338" y="1671850"/>
                </a:moveTo>
                <a:lnTo>
                  <a:pt x="5400338" y="1771503"/>
                </a:lnTo>
                <a:lnTo>
                  <a:pt x="5458778" y="1771503"/>
                </a:lnTo>
                <a:lnTo>
                  <a:pt x="5458778" y="1671850"/>
                </a:lnTo>
                <a:close/>
                <a:moveTo>
                  <a:pt x="5317545" y="1671850"/>
                </a:moveTo>
                <a:lnTo>
                  <a:pt x="5317545" y="1771503"/>
                </a:lnTo>
                <a:lnTo>
                  <a:pt x="5375987" y="1771503"/>
                </a:lnTo>
                <a:lnTo>
                  <a:pt x="5375987" y="1671850"/>
                </a:lnTo>
                <a:close/>
                <a:moveTo>
                  <a:pt x="5234751" y="1671850"/>
                </a:moveTo>
                <a:lnTo>
                  <a:pt x="5234751" y="1771503"/>
                </a:lnTo>
                <a:lnTo>
                  <a:pt x="5293192" y="1771503"/>
                </a:lnTo>
                <a:lnTo>
                  <a:pt x="5293192" y="1671850"/>
                </a:lnTo>
                <a:close/>
                <a:moveTo>
                  <a:pt x="9284775" y="1670442"/>
                </a:moveTo>
                <a:lnTo>
                  <a:pt x="9284775" y="1731218"/>
                </a:lnTo>
                <a:lnTo>
                  <a:pt x="9688441" y="1731218"/>
                </a:lnTo>
                <a:lnTo>
                  <a:pt x="9688441" y="1670442"/>
                </a:lnTo>
                <a:close/>
                <a:moveTo>
                  <a:pt x="9100450" y="1670442"/>
                </a:moveTo>
                <a:lnTo>
                  <a:pt x="9100450" y="1731218"/>
                </a:lnTo>
                <a:lnTo>
                  <a:pt x="9240798" y="1731218"/>
                </a:lnTo>
                <a:lnTo>
                  <a:pt x="9240798" y="1670442"/>
                </a:lnTo>
                <a:close/>
                <a:moveTo>
                  <a:pt x="2453541" y="1670442"/>
                </a:moveTo>
                <a:lnTo>
                  <a:pt x="2453541" y="1731218"/>
                </a:lnTo>
                <a:lnTo>
                  <a:pt x="3024257" y="1731218"/>
                </a:lnTo>
                <a:lnTo>
                  <a:pt x="3024257" y="1670442"/>
                </a:lnTo>
                <a:close/>
                <a:moveTo>
                  <a:pt x="2192935" y="1670442"/>
                </a:moveTo>
                <a:lnTo>
                  <a:pt x="2192935" y="1731218"/>
                </a:lnTo>
                <a:lnTo>
                  <a:pt x="2391362" y="1731218"/>
                </a:lnTo>
                <a:lnTo>
                  <a:pt x="2391362" y="1670442"/>
                </a:lnTo>
                <a:close/>
                <a:moveTo>
                  <a:pt x="11142869" y="1653989"/>
                </a:moveTo>
                <a:lnTo>
                  <a:pt x="11142869" y="1777614"/>
                </a:lnTo>
                <a:lnTo>
                  <a:pt x="11228389" y="1777614"/>
                </a:lnTo>
                <a:lnTo>
                  <a:pt x="11228389" y="1653989"/>
                </a:lnTo>
                <a:close/>
                <a:moveTo>
                  <a:pt x="11001633" y="1653989"/>
                </a:moveTo>
                <a:lnTo>
                  <a:pt x="11001633" y="1777614"/>
                </a:lnTo>
                <a:lnTo>
                  <a:pt x="11087153" y="1777614"/>
                </a:lnTo>
                <a:lnTo>
                  <a:pt x="11087153" y="1653989"/>
                </a:lnTo>
                <a:close/>
                <a:moveTo>
                  <a:pt x="10860302" y="1653989"/>
                </a:moveTo>
                <a:lnTo>
                  <a:pt x="10860302" y="1777614"/>
                </a:lnTo>
                <a:lnTo>
                  <a:pt x="10945822" y="1777614"/>
                </a:lnTo>
                <a:lnTo>
                  <a:pt x="10945822" y="1653989"/>
                </a:lnTo>
                <a:close/>
                <a:moveTo>
                  <a:pt x="10715105" y="1653989"/>
                </a:moveTo>
                <a:lnTo>
                  <a:pt x="10715105" y="1777614"/>
                </a:lnTo>
                <a:lnTo>
                  <a:pt x="10800625" y="1777614"/>
                </a:lnTo>
                <a:lnTo>
                  <a:pt x="10800625" y="1653989"/>
                </a:lnTo>
                <a:close/>
                <a:moveTo>
                  <a:pt x="10569911" y="1653989"/>
                </a:moveTo>
                <a:lnTo>
                  <a:pt x="10569911" y="1777614"/>
                </a:lnTo>
                <a:lnTo>
                  <a:pt x="10655431" y="1777614"/>
                </a:lnTo>
                <a:lnTo>
                  <a:pt x="10655431" y="1653989"/>
                </a:lnTo>
                <a:close/>
                <a:moveTo>
                  <a:pt x="10424717" y="1653989"/>
                </a:moveTo>
                <a:lnTo>
                  <a:pt x="10424717" y="1777614"/>
                </a:lnTo>
                <a:lnTo>
                  <a:pt x="10510237" y="1777614"/>
                </a:lnTo>
                <a:lnTo>
                  <a:pt x="10510237" y="1653989"/>
                </a:lnTo>
                <a:close/>
                <a:moveTo>
                  <a:pt x="10279521" y="1653989"/>
                </a:moveTo>
                <a:lnTo>
                  <a:pt x="10279521" y="1777614"/>
                </a:lnTo>
                <a:lnTo>
                  <a:pt x="10365041" y="1777614"/>
                </a:lnTo>
                <a:lnTo>
                  <a:pt x="10365041" y="1653989"/>
                </a:lnTo>
                <a:close/>
                <a:moveTo>
                  <a:pt x="10134328" y="1653989"/>
                </a:moveTo>
                <a:lnTo>
                  <a:pt x="10134328" y="1777614"/>
                </a:lnTo>
                <a:lnTo>
                  <a:pt x="10219847" y="1777614"/>
                </a:lnTo>
                <a:lnTo>
                  <a:pt x="10219847" y="1653989"/>
                </a:lnTo>
                <a:close/>
                <a:moveTo>
                  <a:pt x="9989134" y="1653989"/>
                </a:moveTo>
                <a:lnTo>
                  <a:pt x="9989134" y="1777614"/>
                </a:lnTo>
                <a:lnTo>
                  <a:pt x="10074653" y="1777614"/>
                </a:lnTo>
                <a:lnTo>
                  <a:pt x="10074653" y="1653989"/>
                </a:lnTo>
                <a:close/>
                <a:moveTo>
                  <a:pt x="1384659" y="1653989"/>
                </a:moveTo>
                <a:lnTo>
                  <a:pt x="1384659" y="1777614"/>
                </a:lnTo>
                <a:lnTo>
                  <a:pt x="1470179" y="1777614"/>
                </a:lnTo>
                <a:lnTo>
                  <a:pt x="1470179" y="1653989"/>
                </a:lnTo>
                <a:close/>
                <a:moveTo>
                  <a:pt x="1243423" y="1653989"/>
                </a:moveTo>
                <a:lnTo>
                  <a:pt x="1243423" y="1777614"/>
                </a:lnTo>
                <a:lnTo>
                  <a:pt x="1328943" y="1777614"/>
                </a:lnTo>
                <a:lnTo>
                  <a:pt x="1328943" y="1653989"/>
                </a:lnTo>
                <a:close/>
                <a:moveTo>
                  <a:pt x="1102092" y="1653989"/>
                </a:moveTo>
                <a:lnTo>
                  <a:pt x="1102092" y="1777614"/>
                </a:lnTo>
                <a:lnTo>
                  <a:pt x="1187612" y="1777614"/>
                </a:lnTo>
                <a:lnTo>
                  <a:pt x="1187612" y="1653989"/>
                </a:lnTo>
                <a:close/>
                <a:moveTo>
                  <a:pt x="956896" y="1653989"/>
                </a:moveTo>
                <a:lnTo>
                  <a:pt x="956896" y="1777614"/>
                </a:lnTo>
                <a:lnTo>
                  <a:pt x="1042416" y="1777614"/>
                </a:lnTo>
                <a:lnTo>
                  <a:pt x="1042416" y="1653989"/>
                </a:lnTo>
                <a:close/>
                <a:moveTo>
                  <a:pt x="811701" y="1653989"/>
                </a:moveTo>
                <a:lnTo>
                  <a:pt x="811701" y="1777614"/>
                </a:lnTo>
                <a:lnTo>
                  <a:pt x="897221" y="1777614"/>
                </a:lnTo>
                <a:lnTo>
                  <a:pt x="897221" y="1653989"/>
                </a:lnTo>
                <a:close/>
                <a:moveTo>
                  <a:pt x="666507" y="1653989"/>
                </a:moveTo>
                <a:lnTo>
                  <a:pt x="666507" y="1777614"/>
                </a:lnTo>
                <a:lnTo>
                  <a:pt x="752027" y="1777614"/>
                </a:lnTo>
                <a:lnTo>
                  <a:pt x="752027" y="1653989"/>
                </a:lnTo>
                <a:close/>
                <a:moveTo>
                  <a:pt x="521313" y="1653989"/>
                </a:moveTo>
                <a:lnTo>
                  <a:pt x="521313" y="1777614"/>
                </a:lnTo>
                <a:lnTo>
                  <a:pt x="606832" y="1777614"/>
                </a:lnTo>
                <a:lnTo>
                  <a:pt x="606832" y="1653989"/>
                </a:lnTo>
                <a:close/>
                <a:moveTo>
                  <a:pt x="376119" y="1653989"/>
                </a:moveTo>
                <a:lnTo>
                  <a:pt x="376119" y="1777614"/>
                </a:lnTo>
                <a:lnTo>
                  <a:pt x="461639" y="1777614"/>
                </a:lnTo>
                <a:lnTo>
                  <a:pt x="461639" y="1653989"/>
                </a:lnTo>
                <a:close/>
                <a:moveTo>
                  <a:pt x="230925" y="1653989"/>
                </a:moveTo>
                <a:lnTo>
                  <a:pt x="230925" y="1777614"/>
                </a:lnTo>
                <a:lnTo>
                  <a:pt x="316446" y="1777614"/>
                </a:lnTo>
                <a:lnTo>
                  <a:pt x="316446" y="1653989"/>
                </a:lnTo>
                <a:close/>
                <a:moveTo>
                  <a:pt x="7456345" y="1621226"/>
                </a:moveTo>
                <a:cubicBezTo>
                  <a:pt x="7448473" y="1621226"/>
                  <a:pt x="7442092" y="1625967"/>
                  <a:pt x="7442092" y="1631816"/>
                </a:cubicBezTo>
                <a:lnTo>
                  <a:pt x="7442092" y="1674174"/>
                </a:lnTo>
                <a:cubicBezTo>
                  <a:pt x="7442092" y="1680022"/>
                  <a:pt x="7448473" y="1684764"/>
                  <a:pt x="7456345" y="1684764"/>
                </a:cubicBezTo>
                <a:lnTo>
                  <a:pt x="7824762" y="1684764"/>
                </a:lnTo>
                <a:cubicBezTo>
                  <a:pt x="7832633" y="1684764"/>
                  <a:pt x="7839015" y="1680022"/>
                  <a:pt x="7839015" y="1674174"/>
                </a:cubicBezTo>
                <a:lnTo>
                  <a:pt x="7839015" y="1631816"/>
                </a:lnTo>
                <a:cubicBezTo>
                  <a:pt x="7839015" y="1625967"/>
                  <a:pt x="7832633" y="1621226"/>
                  <a:pt x="7824762" y="1621226"/>
                </a:cubicBezTo>
                <a:close/>
                <a:moveTo>
                  <a:pt x="11698976" y="1619380"/>
                </a:moveTo>
                <a:lnTo>
                  <a:pt x="11698976" y="1685816"/>
                </a:lnTo>
                <a:lnTo>
                  <a:pt x="11780934" y="1685816"/>
                </a:lnTo>
                <a:lnTo>
                  <a:pt x="11780934" y="1619380"/>
                </a:lnTo>
                <a:close/>
                <a:moveTo>
                  <a:pt x="11550196" y="1619380"/>
                </a:moveTo>
                <a:lnTo>
                  <a:pt x="11550196" y="1685816"/>
                </a:lnTo>
                <a:lnTo>
                  <a:pt x="11632154" y="1685816"/>
                </a:lnTo>
                <a:lnTo>
                  <a:pt x="11632154" y="1619380"/>
                </a:lnTo>
                <a:close/>
                <a:moveTo>
                  <a:pt x="11401416" y="1619380"/>
                </a:moveTo>
                <a:lnTo>
                  <a:pt x="11401416" y="1685816"/>
                </a:lnTo>
                <a:lnTo>
                  <a:pt x="11483374" y="1685816"/>
                </a:lnTo>
                <a:lnTo>
                  <a:pt x="11483374" y="1619380"/>
                </a:lnTo>
                <a:close/>
                <a:moveTo>
                  <a:pt x="5150487" y="1612935"/>
                </a:moveTo>
                <a:lnTo>
                  <a:pt x="5150487" y="1712588"/>
                </a:lnTo>
                <a:lnTo>
                  <a:pt x="5208929" y="1712588"/>
                </a:lnTo>
                <a:lnTo>
                  <a:pt x="5208929" y="1612935"/>
                </a:lnTo>
                <a:close/>
                <a:moveTo>
                  <a:pt x="5067695" y="1612935"/>
                </a:moveTo>
                <a:lnTo>
                  <a:pt x="5067695" y="1712588"/>
                </a:lnTo>
                <a:lnTo>
                  <a:pt x="5126136" y="1712588"/>
                </a:lnTo>
                <a:lnTo>
                  <a:pt x="5126136" y="1612935"/>
                </a:lnTo>
                <a:close/>
                <a:moveTo>
                  <a:pt x="4984899" y="1612935"/>
                </a:moveTo>
                <a:lnTo>
                  <a:pt x="4984899" y="1712588"/>
                </a:lnTo>
                <a:lnTo>
                  <a:pt x="5043342" y="1712588"/>
                </a:lnTo>
                <a:lnTo>
                  <a:pt x="5043342" y="1612935"/>
                </a:lnTo>
                <a:close/>
                <a:moveTo>
                  <a:pt x="4902107" y="1612935"/>
                </a:moveTo>
                <a:lnTo>
                  <a:pt x="4902107" y="1712588"/>
                </a:lnTo>
                <a:lnTo>
                  <a:pt x="4960549" y="1712588"/>
                </a:lnTo>
                <a:lnTo>
                  <a:pt x="4960549" y="1612935"/>
                </a:lnTo>
                <a:close/>
                <a:moveTo>
                  <a:pt x="4819315" y="1612935"/>
                </a:moveTo>
                <a:lnTo>
                  <a:pt x="4819315" y="1712588"/>
                </a:lnTo>
                <a:lnTo>
                  <a:pt x="4877755" y="1712588"/>
                </a:lnTo>
                <a:lnTo>
                  <a:pt x="4877755" y="1612935"/>
                </a:lnTo>
                <a:close/>
                <a:moveTo>
                  <a:pt x="8483306" y="1606107"/>
                </a:moveTo>
                <a:cubicBezTo>
                  <a:pt x="8477066" y="1606107"/>
                  <a:pt x="8472009" y="1609865"/>
                  <a:pt x="8472009" y="1614501"/>
                </a:cubicBezTo>
                <a:lnTo>
                  <a:pt x="8472009" y="1648074"/>
                </a:lnTo>
                <a:cubicBezTo>
                  <a:pt x="8472009" y="1652711"/>
                  <a:pt x="8477066" y="1656468"/>
                  <a:pt x="8483306" y="1656468"/>
                </a:cubicBezTo>
                <a:lnTo>
                  <a:pt x="9012984" y="1656468"/>
                </a:lnTo>
                <a:cubicBezTo>
                  <a:pt x="9019224" y="1656468"/>
                  <a:pt x="9024281" y="1652711"/>
                  <a:pt x="9024281" y="1648074"/>
                </a:cubicBezTo>
                <a:lnTo>
                  <a:pt x="9024281" y="1614501"/>
                </a:lnTo>
                <a:cubicBezTo>
                  <a:pt x="9024281" y="1609865"/>
                  <a:pt x="9019224" y="1606107"/>
                  <a:pt x="9012984" y="1606107"/>
                </a:cubicBezTo>
                <a:close/>
                <a:moveTo>
                  <a:pt x="6837698" y="1606107"/>
                </a:moveTo>
                <a:cubicBezTo>
                  <a:pt x="6831459" y="1606107"/>
                  <a:pt x="6826401" y="1609865"/>
                  <a:pt x="6826401" y="1614501"/>
                </a:cubicBezTo>
                <a:lnTo>
                  <a:pt x="6826401" y="1648074"/>
                </a:lnTo>
                <a:cubicBezTo>
                  <a:pt x="6826401" y="1652711"/>
                  <a:pt x="6831459" y="1656468"/>
                  <a:pt x="6837698" y="1656468"/>
                </a:cubicBezTo>
                <a:lnTo>
                  <a:pt x="7367375" y="1656468"/>
                </a:lnTo>
                <a:cubicBezTo>
                  <a:pt x="7373615" y="1656468"/>
                  <a:pt x="7378673" y="1652711"/>
                  <a:pt x="7378673" y="1648074"/>
                </a:cubicBezTo>
                <a:lnTo>
                  <a:pt x="7378673" y="1614501"/>
                </a:lnTo>
                <a:cubicBezTo>
                  <a:pt x="7378673" y="1609865"/>
                  <a:pt x="7373615" y="1606107"/>
                  <a:pt x="7367375" y="1606107"/>
                </a:cubicBezTo>
                <a:close/>
                <a:moveTo>
                  <a:pt x="3824872" y="1606107"/>
                </a:moveTo>
                <a:cubicBezTo>
                  <a:pt x="3818632" y="1606107"/>
                  <a:pt x="3813574" y="1609865"/>
                  <a:pt x="3813574" y="1614501"/>
                </a:cubicBezTo>
                <a:lnTo>
                  <a:pt x="3813574" y="1648074"/>
                </a:lnTo>
                <a:cubicBezTo>
                  <a:pt x="3813574" y="1652711"/>
                  <a:pt x="3818632" y="1656468"/>
                  <a:pt x="3824872" y="1656468"/>
                </a:cubicBezTo>
                <a:lnTo>
                  <a:pt x="4354548" y="1656468"/>
                </a:lnTo>
                <a:cubicBezTo>
                  <a:pt x="4360787" y="1656468"/>
                  <a:pt x="4365844" y="1652711"/>
                  <a:pt x="4365844" y="1648074"/>
                </a:cubicBezTo>
                <a:lnTo>
                  <a:pt x="4365844" y="1614501"/>
                </a:lnTo>
                <a:cubicBezTo>
                  <a:pt x="4365844" y="1609865"/>
                  <a:pt x="4360787" y="1606107"/>
                  <a:pt x="4354548" y="1606107"/>
                </a:cubicBezTo>
                <a:close/>
                <a:moveTo>
                  <a:pt x="11934127" y="1596549"/>
                </a:moveTo>
                <a:lnTo>
                  <a:pt x="11934127" y="1669383"/>
                </a:lnTo>
                <a:lnTo>
                  <a:pt x="11971383" y="1669383"/>
                </a:lnTo>
                <a:lnTo>
                  <a:pt x="11971383" y="1596549"/>
                </a:lnTo>
                <a:close/>
                <a:moveTo>
                  <a:pt x="6516272" y="1596549"/>
                </a:moveTo>
                <a:lnTo>
                  <a:pt x="6516272" y="1669383"/>
                </a:lnTo>
                <a:lnTo>
                  <a:pt x="6553500" y="1669383"/>
                </a:lnTo>
                <a:lnTo>
                  <a:pt x="6553500" y="1596549"/>
                </a:lnTo>
                <a:close/>
                <a:moveTo>
                  <a:pt x="5882234" y="1596549"/>
                </a:moveTo>
                <a:lnTo>
                  <a:pt x="5882234" y="1669383"/>
                </a:lnTo>
                <a:lnTo>
                  <a:pt x="5919464" y="1669383"/>
                </a:lnTo>
                <a:lnTo>
                  <a:pt x="5919464" y="1596549"/>
                </a:lnTo>
                <a:close/>
                <a:moveTo>
                  <a:pt x="4670222" y="1596549"/>
                </a:moveTo>
                <a:lnTo>
                  <a:pt x="4670222" y="1669383"/>
                </a:lnTo>
                <a:lnTo>
                  <a:pt x="4714551" y="1669383"/>
                </a:lnTo>
                <a:lnTo>
                  <a:pt x="4714551" y="1596549"/>
                </a:lnTo>
                <a:close/>
                <a:moveTo>
                  <a:pt x="1991575" y="1594160"/>
                </a:moveTo>
                <a:cubicBezTo>
                  <a:pt x="1958962" y="1594160"/>
                  <a:pt x="1932523" y="1613804"/>
                  <a:pt x="1932523" y="1638036"/>
                </a:cubicBezTo>
                <a:cubicBezTo>
                  <a:pt x="1932523" y="1662267"/>
                  <a:pt x="1958962" y="1681910"/>
                  <a:pt x="1991575" y="1681910"/>
                </a:cubicBezTo>
                <a:cubicBezTo>
                  <a:pt x="2024189" y="1681910"/>
                  <a:pt x="2050628" y="1662267"/>
                  <a:pt x="2050628" y="1638036"/>
                </a:cubicBezTo>
                <a:cubicBezTo>
                  <a:pt x="2050628" y="1613804"/>
                  <a:pt x="2024189" y="1594160"/>
                  <a:pt x="1991575" y="1594160"/>
                </a:cubicBezTo>
                <a:close/>
                <a:moveTo>
                  <a:pt x="1833294" y="1594160"/>
                </a:moveTo>
                <a:cubicBezTo>
                  <a:pt x="1800680" y="1594160"/>
                  <a:pt x="1774242" y="1613804"/>
                  <a:pt x="1774242" y="1638036"/>
                </a:cubicBezTo>
                <a:cubicBezTo>
                  <a:pt x="1774242" y="1662267"/>
                  <a:pt x="1800680" y="1681910"/>
                  <a:pt x="1833294" y="1681910"/>
                </a:cubicBezTo>
                <a:cubicBezTo>
                  <a:pt x="1865907" y="1681910"/>
                  <a:pt x="1892346" y="1662267"/>
                  <a:pt x="1892346" y="1638036"/>
                </a:cubicBezTo>
                <a:cubicBezTo>
                  <a:pt x="1892346" y="1613804"/>
                  <a:pt x="1865907" y="1594160"/>
                  <a:pt x="1833294" y="1594160"/>
                </a:cubicBezTo>
                <a:close/>
                <a:moveTo>
                  <a:pt x="1675013" y="1594160"/>
                </a:moveTo>
                <a:cubicBezTo>
                  <a:pt x="1642399" y="1594160"/>
                  <a:pt x="1615960" y="1613804"/>
                  <a:pt x="1615960" y="1638036"/>
                </a:cubicBezTo>
                <a:cubicBezTo>
                  <a:pt x="1615960" y="1662267"/>
                  <a:pt x="1642399" y="1681910"/>
                  <a:pt x="1675013" y="1681910"/>
                </a:cubicBezTo>
                <a:cubicBezTo>
                  <a:pt x="1707626" y="1681910"/>
                  <a:pt x="1734065" y="1662267"/>
                  <a:pt x="1734065" y="1638036"/>
                </a:cubicBezTo>
                <a:cubicBezTo>
                  <a:pt x="1734065" y="1613804"/>
                  <a:pt x="1707626" y="1594160"/>
                  <a:pt x="1675013" y="1594160"/>
                </a:cubicBezTo>
                <a:close/>
                <a:moveTo>
                  <a:pt x="6351644" y="1591139"/>
                </a:moveTo>
                <a:lnTo>
                  <a:pt x="6351644" y="1690792"/>
                </a:lnTo>
                <a:lnTo>
                  <a:pt x="6410085" y="1690792"/>
                </a:lnTo>
                <a:lnTo>
                  <a:pt x="6410085" y="1591139"/>
                </a:lnTo>
                <a:close/>
                <a:moveTo>
                  <a:pt x="6268849" y="1591139"/>
                </a:moveTo>
                <a:lnTo>
                  <a:pt x="6268849" y="1690792"/>
                </a:lnTo>
                <a:lnTo>
                  <a:pt x="6327291" y="1690792"/>
                </a:lnTo>
                <a:lnTo>
                  <a:pt x="6327291" y="1591139"/>
                </a:lnTo>
                <a:close/>
                <a:moveTo>
                  <a:pt x="6186056" y="1591139"/>
                </a:moveTo>
                <a:lnTo>
                  <a:pt x="6186056" y="1690792"/>
                </a:lnTo>
                <a:lnTo>
                  <a:pt x="6244498" y="1690792"/>
                </a:lnTo>
                <a:lnTo>
                  <a:pt x="6244498" y="1591139"/>
                </a:lnTo>
                <a:close/>
                <a:moveTo>
                  <a:pt x="6103264" y="1591139"/>
                </a:moveTo>
                <a:lnTo>
                  <a:pt x="6103264" y="1690792"/>
                </a:lnTo>
                <a:lnTo>
                  <a:pt x="6161704" y="1690792"/>
                </a:lnTo>
                <a:lnTo>
                  <a:pt x="6161704" y="1591139"/>
                </a:lnTo>
                <a:close/>
                <a:moveTo>
                  <a:pt x="6020469" y="1591139"/>
                </a:moveTo>
                <a:lnTo>
                  <a:pt x="6020469" y="1690792"/>
                </a:lnTo>
                <a:lnTo>
                  <a:pt x="6078911" y="1690792"/>
                </a:lnTo>
                <a:lnTo>
                  <a:pt x="6078911" y="1591139"/>
                </a:lnTo>
                <a:close/>
                <a:moveTo>
                  <a:pt x="9284775" y="1581365"/>
                </a:moveTo>
                <a:lnTo>
                  <a:pt x="9284775" y="1642140"/>
                </a:lnTo>
                <a:lnTo>
                  <a:pt x="9688442" y="1642140"/>
                </a:lnTo>
                <a:lnTo>
                  <a:pt x="9688442" y="1581365"/>
                </a:lnTo>
                <a:close/>
                <a:moveTo>
                  <a:pt x="9100450" y="1581365"/>
                </a:moveTo>
                <a:lnTo>
                  <a:pt x="9100450" y="1642140"/>
                </a:lnTo>
                <a:lnTo>
                  <a:pt x="9240798" y="1642140"/>
                </a:lnTo>
                <a:lnTo>
                  <a:pt x="9240798" y="1581365"/>
                </a:lnTo>
                <a:close/>
                <a:moveTo>
                  <a:pt x="2453541" y="1581365"/>
                </a:moveTo>
                <a:lnTo>
                  <a:pt x="2453541" y="1642140"/>
                </a:lnTo>
                <a:lnTo>
                  <a:pt x="3024257" y="1642140"/>
                </a:lnTo>
                <a:lnTo>
                  <a:pt x="3024257" y="1581365"/>
                </a:lnTo>
                <a:close/>
                <a:moveTo>
                  <a:pt x="2192935" y="1581365"/>
                </a:moveTo>
                <a:lnTo>
                  <a:pt x="2192935" y="1642140"/>
                </a:lnTo>
                <a:lnTo>
                  <a:pt x="2391362" y="1642140"/>
                </a:lnTo>
                <a:lnTo>
                  <a:pt x="2391362" y="1581365"/>
                </a:lnTo>
                <a:close/>
                <a:moveTo>
                  <a:pt x="1564955" y="1541115"/>
                </a:moveTo>
                <a:lnTo>
                  <a:pt x="2117227" y="1541115"/>
                </a:lnTo>
                <a:lnTo>
                  <a:pt x="2117227" y="1714630"/>
                </a:lnTo>
                <a:lnTo>
                  <a:pt x="1564955" y="1714630"/>
                </a:lnTo>
                <a:close/>
                <a:moveTo>
                  <a:pt x="8483306" y="1504612"/>
                </a:moveTo>
                <a:cubicBezTo>
                  <a:pt x="8477066" y="1504612"/>
                  <a:pt x="8472009" y="1508370"/>
                  <a:pt x="8472009" y="1513006"/>
                </a:cubicBezTo>
                <a:lnTo>
                  <a:pt x="8472009" y="1546580"/>
                </a:lnTo>
                <a:cubicBezTo>
                  <a:pt x="8472009" y="1551216"/>
                  <a:pt x="8477066" y="1554974"/>
                  <a:pt x="8483306" y="1554974"/>
                </a:cubicBezTo>
                <a:lnTo>
                  <a:pt x="9012984" y="1554974"/>
                </a:lnTo>
                <a:cubicBezTo>
                  <a:pt x="9019224" y="1554974"/>
                  <a:pt x="9024281" y="1551216"/>
                  <a:pt x="9024281" y="1546580"/>
                </a:cubicBezTo>
                <a:lnTo>
                  <a:pt x="9024281" y="1513006"/>
                </a:lnTo>
                <a:cubicBezTo>
                  <a:pt x="9024281" y="1508370"/>
                  <a:pt x="9019224" y="1504612"/>
                  <a:pt x="9012984" y="1504612"/>
                </a:cubicBezTo>
                <a:close/>
                <a:moveTo>
                  <a:pt x="6837698" y="1504612"/>
                </a:moveTo>
                <a:cubicBezTo>
                  <a:pt x="6831459" y="1504612"/>
                  <a:pt x="6826401" y="1508370"/>
                  <a:pt x="6826401" y="1513006"/>
                </a:cubicBezTo>
                <a:lnTo>
                  <a:pt x="6826401" y="1546580"/>
                </a:lnTo>
                <a:cubicBezTo>
                  <a:pt x="6826401" y="1551216"/>
                  <a:pt x="6831459" y="1554974"/>
                  <a:pt x="6837698" y="1554974"/>
                </a:cubicBezTo>
                <a:lnTo>
                  <a:pt x="7367375" y="1554974"/>
                </a:lnTo>
                <a:cubicBezTo>
                  <a:pt x="7373615" y="1554974"/>
                  <a:pt x="7378673" y="1551216"/>
                  <a:pt x="7378673" y="1546580"/>
                </a:cubicBezTo>
                <a:lnTo>
                  <a:pt x="7378673" y="1513006"/>
                </a:lnTo>
                <a:cubicBezTo>
                  <a:pt x="7378673" y="1508370"/>
                  <a:pt x="7373615" y="1504612"/>
                  <a:pt x="7367375" y="1504612"/>
                </a:cubicBezTo>
                <a:close/>
                <a:moveTo>
                  <a:pt x="3824872" y="1504612"/>
                </a:moveTo>
                <a:cubicBezTo>
                  <a:pt x="3818632" y="1504612"/>
                  <a:pt x="3813574" y="1508370"/>
                  <a:pt x="3813574" y="1513006"/>
                </a:cubicBezTo>
                <a:lnTo>
                  <a:pt x="3813574" y="1546580"/>
                </a:lnTo>
                <a:cubicBezTo>
                  <a:pt x="3813574" y="1551216"/>
                  <a:pt x="3818632" y="1554974"/>
                  <a:pt x="3824872" y="1554974"/>
                </a:cubicBezTo>
                <a:lnTo>
                  <a:pt x="4354548" y="1554974"/>
                </a:lnTo>
                <a:cubicBezTo>
                  <a:pt x="4360787" y="1554974"/>
                  <a:pt x="4365844" y="1551216"/>
                  <a:pt x="4365844" y="1546580"/>
                </a:cubicBezTo>
                <a:lnTo>
                  <a:pt x="4365844" y="1513006"/>
                </a:lnTo>
                <a:cubicBezTo>
                  <a:pt x="4365844" y="1508370"/>
                  <a:pt x="4360787" y="1504612"/>
                  <a:pt x="4354548" y="1504612"/>
                </a:cubicBezTo>
                <a:close/>
                <a:moveTo>
                  <a:pt x="7456345" y="1493177"/>
                </a:moveTo>
                <a:cubicBezTo>
                  <a:pt x="7448473" y="1493177"/>
                  <a:pt x="7442092" y="1497918"/>
                  <a:pt x="7442092" y="1503767"/>
                </a:cubicBezTo>
                <a:lnTo>
                  <a:pt x="7442092" y="1546124"/>
                </a:lnTo>
                <a:cubicBezTo>
                  <a:pt x="7442092" y="1551973"/>
                  <a:pt x="7448473" y="1556714"/>
                  <a:pt x="7456345" y="1556714"/>
                </a:cubicBezTo>
                <a:lnTo>
                  <a:pt x="7824762" y="1556714"/>
                </a:lnTo>
                <a:cubicBezTo>
                  <a:pt x="7832633" y="1556714"/>
                  <a:pt x="7839015" y="1551973"/>
                  <a:pt x="7839015" y="1546124"/>
                </a:cubicBezTo>
                <a:lnTo>
                  <a:pt x="7839015" y="1503767"/>
                </a:lnTo>
                <a:cubicBezTo>
                  <a:pt x="7839015" y="1497918"/>
                  <a:pt x="7832633" y="1493177"/>
                  <a:pt x="7824762" y="1493177"/>
                </a:cubicBezTo>
                <a:close/>
                <a:moveTo>
                  <a:pt x="11142869" y="1489394"/>
                </a:moveTo>
                <a:lnTo>
                  <a:pt x="11142869" y="1613019"/>
                </a:lnTo>
                <a:lnTo>
                  <a:pt x="11228389" y="1613019"/>
                </a:lnTo>
                <a:lnTo>
                  <a:pt x="11228389" y="1489394"/>
                </a:lnTo>
                <a:close/>
                <a:moveTo>
                  <a:pt x="11001633" y="1489394"/>
                </a:moveTo>
                <a:lnTo>
                  <a:pt x="11001633" y="1613019"/>
                </a:lnTo>
                <a:lnTo>
                  <a:pt x="11087153" y="1613019"/>
                </a:lnTo>
                <a:lnTo>
                  <a:pt x="11087153" y="1489394"/>
                </a:lnTo>
                <a:close/>
                <a:moveTo>
                  <a:pt x="10860302" y="1489394"/>
                </a:moveTo>
                <a:lnTo>
                  <a:pt x="10860302" y="1613019"/>
                </a:lnTo>
                <a:lnTo>
                  <a:pt x="10945822" y="1613019"/>
                </a:lnTo>
                <a:lnTo>
                  <a:pt x="10945822" y="1489394"/>
                </a:lnTo>
                <a:close/>
                <a:moveTo>
                  <a:pt x="10715106" y="1489394"/>
                </a:moveTo>
                <a:lnTo>
                  <a:pt x="10715106" y="1613019"/>
                </a:lnTo>
                <a:lnTo>
                  <a:pt x="10800626" y="1613019"/>
                </a:lnTo>
                <a:lnTo>
                  <a:pt x="10800626" y="1489394"/>
                </a:lnTo>
                <a:close/>
                <a:moveTo>
                  <a:pt x="10569911" y="1489394"/>
                </a:moveTo>
                <a:lnTo>
                  <a:pt x="10569911" y="1613019"/>
                </a:lnTo>
                <a:lnTo>
                  <a:pt x="10655431" y="1613019"/>
                </a:lnTo>
                <a:lnTo>
                  <a:pt x="10655431" y="1489394"/>
                </a:lnTo>
                <a:close/>
                <a:moveTo>
                  <a:pt x="10424717" y="1489394"/>
                </a:moveTo>
                <a:lnTo>
                  <a:pt x="10424717" y="1613019"/>
                </a:lnTo>
                <a:lnTo>
                  <a:pt x="10510237" y="1613019"/>
                </a:lnTo>
                <a:lnTo>
                  <a:pt x="10510237" y="1489394"/>
                </a:lnTo>
                <a:close/>
                <a:moveTo>
                  <a:pt x="10279523" y="1489394"/>
                </a:moveTo>
                <a:lnTo>
                  <a:pt x="10279523" y="1613019"/>
                </a:lnTo>
                <a:lnTo>
                  <a:pt x="10365043" y="1613019"/>
                </a:lnTo>
                <a:lnTo>
                  <a:pt x="10365043" y="1489394"/>
                </a:lnTo>
                <a:close/>
                <a:moveTo>
                  <a:pt x="10134328" y="1489394"/>
                </a:moveTo>
                <a:lnTo>
                  <a:pt x="10134328" y="1613019"/>
                </a:lnTo>
                <a:lnTo>
                  <a:pt x="10219847" y="1613019"/>
                </a:lnTo>
                <a:lnTo>
                  <a:pt x="10219847" y="1489394"/>
                </a:lnTo>
                <a:close/>
                <a:moveTo>
                  <a:pt x="9989134" y="1489394"/>
                </a:moveTo>
                <a:lnTo>
                  <a:pt x="9989134" y="1613019"/>
                </a:lnTo>
                <a:lnTo>
                  <a:pt x="10074653" y="1613019"/>
                </a:lnTo>
                <a:lnTo>
                  <a:pt x="10074653" y="1489394"/>
                </a:lnTo>
                <a:close/>
                <a:moveTo>
                  <a:pt x="1384659" y="1489394"/>
                </a:moveTo>
                <a:lnTo>
                  <a:pt x="1384659" y="1613019"/>
                </a:lnTo>
                <a:lnTo>
                  <a:pt x="1470179" y="1613019"/>
                </a:lnTo>
                <a:lnTo>
                  <a:pt x="1470179" y="1489394"/>
                </a:lnTo>
                <a:close/>
                <a:moveTo>
                  <a:pt x="1243423" y="1489394"/>
                </a:moveTo>
                <a:lnTo>
                  <a:pt x="1243423" y="1613019"/>
                </a:lnTo>
                <a:lnTo>
                  <a:pt x="1328943" y="1613019"/>
                </a:lnTo>
                <a:lnTo>
                  <a:pt x="1328943" y="1489394"/>
                </a:lnTo>
                <a:close/>
                <a:moveTo>
                  <a:pt x="1102092" y="1489394"/>
                </a:moveTo>
                <a:lnTo>
                  <a:pt x="1102092" y="1613019"/>
                </a:lnTo>
                <a:lnTo>
                  <a:pt x="1187612" y="1613019"/>
                </a:lnTo>
                <a:lnTo>
                  <a:pt x="1187612" y="1489394"/>
                </a:lnTo>
                <a:close/>
                <a:moveTo>
                  <a:pt x="956897" y="1489394"/>
                </a:moveTo>
                <a:lnTo>
                  <a:pt x="956897" y="1613019"/>
                </a:lnTo>
                <a:lnTo>
                  <a:pt x="1042417" y="1613019"/>
                </a:lnTo>
                <a:lnTo>
                  <a:pt x="1042417" y="1489394"/>
                </a:lnTo>
                <a:close/>
                <a:moveTo>
                  <a:pt x="811701" y="1489394"/>
                </a:moveTo>
                <a:lnTo>
                  <a:pt x="811701" y="1613019"/>
                </a:lnTo>
                <a:lnTo>
                  <a:pt x="897221" y="1613019"/>
                </a:lnTo>
                <a:lnTo>
                  <a:pt x="897221" y="1489394"/>
                </a:lnTo>
                <a:close/>
                <a:moveTo>
                  <a:pt x="666508" y="1489394"/>
                </a:moveTo>
                <a:lnTo>
                  <a:pt x="666508" y="1613019"/>
                </a:lnTo>
                <a:lnTo>
                  <a:pt x="752027" y="1613019"/>
                </a:lnTo>
                <a:lnTo>
                  <a:pt x="752027" y="1489394"/>
                </a:lnTo>
                <a:close/>
                <a:moveTo>
                  <a:pt x="521314" y="1489394"/>
                </a:moveTo>
                <a:lnTo>
                  <a:pt x="521314" y="1613019"/>
                </a:lnTo>
                <a:lnTo>
                  <a:pt x="606833" y="1613019"/>
                </a:lnTo>
                <a:lnTo>
                  <a:pt x="606833" y="1489394"/>
                </a:lnTo>
                <a:close/>
                <a:moveTo>
                  <a:pt x="376120" y="1489394"/>
                </a:moveTo>
                <a:lnTo>
                  <a:pt x="376120" y="1613019"/>
                </a:lnTo>
                <a:lnTo>
                  <a:pt x="461639" y="1613019"/>
                </a:lnTo>
                <a:lnTo>
                  <a:pt x="461639" y="1489394"/>
                </a:lnTo>
                <a:close/>
                <a:moveTo>
                  <a:pt x="230926" y="1489394"/>
                </a:moveTo>
                <a:lnTo>
                  <a:pt x="230926" y="1613019"/>
                </a:lnTo>
                <a:lnTo>
                  <a:pt x="316446" y="1613019"/>
                </a:lnTo>
                <a:lnTo>
                  <a:pt x="316446" y="1489394"/>
                </a:lnTo>
                <a:close/>
                <a:moveTo>
                  <a:pt x="11934127" y="1482305"/>
                </a:moveTo>
                <a:lnTo>
                  <a:pt x="11934127" y="1555140"/>
                </a:lnTo>
                <a:lnTo>
                  <a:pt x="11971383" y="1555140"/>
                </a:lnTo>
                <a:lnTo>
                  <a:pt x="11971383" y="1482305"/>
                </a:lnTo>
                <a:close/>
                <a:moveTo>
                  <a:pt x="6516272" y="1482305"/>
                </a:moveTo>
                <a:lnTo>
                  <a:pt x="6516272" y="1555140"/>
                </a:lnTo>
                <a:lnTo>
                  <a:pt x="6553500" y="1555140"/>
                </a:lnTo>
                <a:lnTo>
                  <a:pt x="6553500" y="1482305"/>
                </a:lnTo>
                <a:close/>
                <a:moveTo>
                  <a:pt x="5882234" y="1482305"/>
                </a:moveTo>
                <a:lnTo>
                  <a:pt x="5882234" y="1555140"/>
                </a:lnTo>
                <a:lnTo>
                  <a:pt x="5919464" y="1555140"/>
                </a:lnTo>
                <a:lnTo>
                  <a:pt x="5919464" y="1482305"/>
                </a:lnTo>
                <a:close/>
                <a:moveTo>
                  <a:pt x="4670222" y="1482305"/>
                </a:moveTo>
                <a:lnTo>
                  <a:pt x="4670222" y="1555140"/>
                </a:lnTo>
                <a:lnTo>
                  <a:pt x="4714551" y="1555140"/>
                </a:lnTo>
                <a:lnTo>
                  <a:pt x="4714551" y="1482305"/>
                </a:lnTo>
                <a:close/>
                <a:moveTo>
                  <a:pt x="9284775" y="1479419"/>
                </a:moveTo>
                <a:lnTo>
                  <a:pt x="9284775" y="1540194"/>
                </a:lnTo>
                <a:lnTo>
                  <a:pt x="9688442" y="1540194"/>
                </a:lnTo>
                <a:lnTo>
                  <a:pt x="9688442" y="1479419"/>
                </a:lnTo>
                <a:close/>
                <a:moveTo>
                  <a:pt x="9100450" y="1479419"/>
                </a:moveTo>
                <a:lnTo>
                  <a:pt x="9100450" y="1540194"/>
                </a:lnTo>
                <a:lnTo>
                  <a:pt x="9240798" y="1540194"/>
                </a:lnTo>
                <a:lnTo>
                  <a:pt x="9240798" y="1479419"/>
                </a:lnTo>
                <a:close/>
                <a:moveTo>
                  <a:pt x="2453541" y="1479419"/>
                </a:moveTo>
                <a:lnTo>
                  <a:pt x="2453541" y="1540194"/>
                </a:lnTo>
                <a:lnTo>
                  <a:pt x="3024257" y="1540194"/>
                </a:lnTo>
                <a:lnTo>
                  <a:pt x="3024257" y="1479419"/>
                </a:lnTo>
                <a:close/>
                <a:moveTo>
                  <a:pt x="2192935" y="1479419"/>
                </a:moveTo>
                <a:lnTo>
                  <a:pt x="2192935" y="1540194"/>
                </a:lnTo>
                <a:lnTo>
                  <a:pt x="2391362" y="1540194"/>
                </a:lnTo>
                <a:lnTo>
                  <a:pt x="2391362" y="1479419"/>
                </a:lnTo>
                <a:close/>
                <a:moveTo>
                  <a:pt x="6351644" y="1459116"/>
                </a:moveTo>
                <a:lnTo>
                  <a:pt x="6351644" y="1558770"/>
                </a:lnTo>
                <a:lnTo>
                  <a:pt x="6410085" y="1558770"/>
                </a:lnTo>
                <a:lnTo>
                  <a:pt x="6410085" y="1459116"/>
                </a:lnTo>
                <a:close/>
                <a:moveTo>
                  <a:pt x="6268849" y="1459116"/>
                </a:moveTo>
                <a:lnTo>
                  <a:pt x="6268849" y="1558770"/>
                </a:lnTo>
                <a:lnTo>
                  <a:pt x="6327291" y="1558770"/>
                </a:lnTo>
                <a:lnTo>
                  <a:pt x="6327291" y="1459116"/>
                </a:lnTo>
                <a:close/>
                <a:moveTo>
                  <a:pt x="6186056" y="1459116"/>
                </a:moveTo>
                <a:lnTo>
                  <a:pt x="6186056" y="1558770"/>
                </a:lnTo>
                <a:lnTo>
                  <a:pt x="6244498" y="1558770"/>
                </a:lnTo>
                <a:lnTo>
                  <a:pt x="6244498" y="1459116"/>
                </a:lnTo>
                <a:close/>
                <a:moveTo>
                  <a:pt x="6103264" y="1459116"/>
                </a:moveTo>
                <a:lnTo>
                  <a:pt x="6103264" y="1558770"/>
                </a:lnTo>
                <a:lnTo>
                  <a:pt x="6161704" y="1558770"/>
                </a:lnTo>
                <a:lnTo>
                  <a:pt x="6161704" y="1459116"/>
                </a:lnTo>
                <a:close/>
                <a:moveTo>
                  <a:pt x="6020469" y="1459116"/>
                </a:moveTo>
                <a:lnTo>
                  <a:pt x="6020469" y="1558770"/>
                </a:lnTo>
                <a:lnTo>
                  <a:pt x="6078911" y="1558770"/>
                </a:lnTo>
                <a:lnTo>
                  <a:pt x="6078911" y="1459116"/>
                </a:lnTo>
                <a:close/>
                <a:moveTo>
                  <a:pt x="4600395" y="1427829"/>
                </a:moveTo>
                <a:lnTo>
                  <a:pt x="4784381" y="1427829"/>
                </a:lnTo>
                <a:lnTo>
                  <a:pt x="4784381" y="1557198"/>
                </a:lnTo>
                <a:lnTo>
                  <a:pt x="5673219" y="1557198"/>
                </a:lnTo>
                <a:lnTo>
                  <a:pt x="5673219" y="1694308"/>
                </a:lnTo>
                <a:lnTo>
                  <a:pt x="5823588" y="1694308"/>
                </a:lnTo>
                <a:lnTo>
                  <a:pt x="5823588" y="1427829"/>
                </a:lnTo>
                <a:lnTo>
                  <a:pt x="5978112" y="1427829"/>
                </a:lnTo>
                <a:lnTo>
                  <a:pt x="5978112" y="1694308"/>
                </a:lnTo>
                <a:lnTo>
                  <a:pt x="5981752" y="1694308"/>
                </a:lnTo>
                <a:lnTo>
                  <a:pt x="5981752" y="2070165"/>
                </a:lnTo>
                <a:lnTo>
                  <a:pt x="5624365" y="2070165"/>
                </a:lnTo>
                <a:lnTo>
                  <a:pt x="5624365" y="2025343"/>
                </a:lnTo>
                <a:lnTo>
                  <a:pt x="5565925" y="2025343"/>
                </a:lnTo>
                <a:lnTo>
                  <a:pt x="5565925" y="2070165"/>
                </a:lnTo>
                <a:lnTo>
                  <a:pt x="5541572" y="2070165"/>
                </a:lnTo>
                <a:lnTo>
                  <a:pt x="5541572" y="2025343"/>
                </a:lnTo>
                <a:lnTo>
                  <a:pt x="5483131" y="2025343"/>
                </a:lnTo>
                <a:lnTo>
                  <a:pt x="5483131" y="2070165"/>
                </a:lnTo>
                <a:lnTo>
                  <a:pt x="5458778" y="2070165"/>
                </a:lnTo>
                <a:lnTo>
                  <a:pt x="5458778" y="2025343"/>
                </a:lnTo>
                <a:lnTo>
                  <a:pt x="5400338" y="2025343"/>
                </a:lnTo>
                <a:lnTo>
                  <a:pt x="5400338" y="2070165"/>
                </a:lnTo>
                <a:lnTo>
                  <a:pt x="5375987" y="2070165"/>
                </a:lnTo>
                <a:lnTo>
                  <a:pt x="5375987" y="2025343"/>
                </a:lnTo>
                <a:lnTo>
                  <a:pt x="5317545" y="2025343"/>
                </a:lnTo>
                <a:lnTo>
                  <a:pt x="5317545" y="2070165"/>
                </a:lnTo>
                <a:lnTo>
                  <a:pt x="5293192" y="2070165"/>
                </a:lnTo>
                <a:lnTo>
                  <a:pt x="5293192" y="2025343"/>
                </a:lnTo>
                <a:lnTo>
                  <a:pt x="5234751" y="2025343"/>
                </a:lnTo>
                <a:lnTo>
                  <a:pt x="5234751" y="2070165"/>
                </a:lnTo>
                <a:lnTo>
                  <a:pt x="4412075" y="2070165"/>
                </a:lnTo>
                <a:lnTo>
                  <a:pt x="4412075" y="1694308"/>
                </a:lnTo>
                <a:lnTo>
                  <a:pt x="4600395" y="1694308"/>
                </a:lnTo>
                <a:close/>
                <a:moveTo>
                  <a:pt x="8483306" y="1403117"/>
                </a:moveTo>
                <a:cubicBezTo>
                  <a:pt x="8477066" y="1403117"/>
                  <a:pt x="8472009" y="1406875"/>
                  <a:pt x="8472009" y="1411511"/>
                </a:cubicBezTo>
                <a:lnTo>
                  <a:pt x="8472009" y="1445085"/>
                </a:lnTo>
                <a:cubicBezTo>
                  <a:pt x="8472009" y="1449721"/>
                  <a:pt x="8477066" y="1453479"/>
                  <a:pt x="8483306" y="1453479"/>
                </a:cubicBezTo>
                <a:lnTo>
                  <a:pt x="9012984" y="1453479"/>
                </a:lnTo>
                <a:cubicBezTo>
                  <a:pt x="9019224" y="1453479"/>
                  <a:pt x="9024281" y="1449721"/>
                  <a:pt x="9024281" y="1445085"/>
                </a:cubicBezTo>
                <a:lnTo>
                  <a:pt x="9024281" y="1411511"/>
                </a:lnTo>
                <a:cubicBezTo>
                  <a:pt x="9024281" y="1406875"/>
                  <a:pt x="9019224" y="1403117"/>
                  <a:pt x="9012984" y="1403117"/>
                </a:cubicBezTo>
                <a:close/>
                <a:moveTo>
                  <a:pt x="6837698" y="1403117"/>
                </a:moveTo>
                <a:cubicBezTo>
                  <a:pt x="6831459" y="1403117"/>
                  <a:pt x="6826401" y="1406875"/>
                  <a:pt x="6826401" y="1411511"/>
                </a:cubicBezTo>
                <a:lnTo>
                  <a:pt x="6826401" y="1445085"/>
                </a:lnTo>
                <a:cubicBezTo>
                  <a:pt x="6826401" y="1449721"/>
                  <a:pt x="6831459" y="1453479"/>
                  <a:pt x="6837698" y="1453479"/>
                </a:cubicBezTo>
                <a:lnTo>
                  <a:pt x="7367375" y="1453479"/>
                </a:lnTo>
                <a:cubicBezTo>
                  <a:pt x="7373615" y="1453479"/>
                  <a:pt x="7378673" y="1449721"/>
                  <a:pt x="7378673" y="1445085"/>
                </a:cubicBezTo>
                <a:lnTo>
                  <a:pt x="7378673" y="1411511"/>
                </a:lnTo>
                <a:cubicBezTo>
                  <a:pt x="7378673" y="1406875"/>
                  <a:pt x="7373615" y="1403117"/>
                  <a:pt x="7367375" y="1403117"/>
                </a:cubicBezTo>
                <a:close/>
                <a:moveTo>
                  <a:pt x="3824872" y="1403117"/>
                </a:moveTo>
                <a:cubicBezTo>
                  <a:pt x="3818632" y="1403117"/>
                  <a:pt x="3813574" y="1406875"/>
                  <a:pt x="3813574" y="1411511"/>
                </a:cubicBezTo>
                <a:lnTo>
                  <a:pt x="3813574" y="1445085"/>
                </a:lnTo>
                <a:cubicBezTo>
                  <a:pt x="3813574" y="1449721"/>
                  <a:pt x="3818632" y="1453479"/>
                  <a:pt x="3824872" y="1453479"/>
                </a:cubicBezTo>
                <a:lnTo>
                  <a:pt x="4354548" y="1453479"/>
                </a:lnTo>
                <a:cubicBezTo>
                  <a:pt x="4360787" y="1453479"/>
                  <a:pt x="4365844" y="1449721"/>
                  <a:pt x="4365844" y="1445085"/>
                </a:cubicBezTo>
                <a:lnTo>
                  <a:pt x="4365844" y="1411511"/>
                </a:lnTo>
                <a:cubicBezTo>
                  <a:pt x="4365844" y="1406875"/>
                  <a:pt x="4360787" y="1403117"/>
                  <a:pt x="4354548" y="1403117"/>
                </a:cubicBezTo>
                <a:close/>
                <a:moveTo>
                  <a:pt x="7456345" y="1365127"/>
                </a:moveTo>
                <a:cubicBezTo>
                  <a:pt x="7448473" y="1365127"/>
                  <a:pt x="7442092" y="1369869"/>
                  <a:pt x="7442092" y="1375717"/>
                </a:cubicBezTo>
                <a:lnTo>
                  <a:pt x="7442092" y="1418075"/>
                </a:lnTo>
                <a:cubicBezTo>
                  <a:pt x="7442092" y="1423923"/>
                  <a:pt x="7448473" y="1428665"/>
                  <a:pt x="7456345" y="1428665"/>
                </a:cubicBezTo>
                <a:lnTo>
                  <a:pt x="7824762" y="1428665"/>
                </a:lnTo>
                <a:cubicBezTo>
                  <a:pt x="7832633" y="1428665"/>
                  <a:pt x="7839015" y="1423923"/>
                  <a:pt x="7839015" y="1418075"/>
                </a:cubicBezTo>
                <a:lnTo>
                  <a:pt x="7839015" y="1375717"/>
                </a:lnTo>
                <a:cubicBezTo>
                  <a:pt x="7839015" y="1369869"/>
                  <a:pt x="7832633" y="1365127"/>
                  <a:pt x="7824762" y="1365127"/>
                </a:cubicBezTo>
                <a:close/>
                <a:moveTo>
                  <a:pt x="11533813" y="1355097"/>
                </a:moveTo>
                <a:lnTo>
                  <a:pt x="11671866" y="1355097"/>
                </a:lnTo>
                <a:lnTo>
                  <a:pt x="11671866" y="1402177"/>
                </a:lnTo>
                <a:lnTo>
                  <a:pt x="11744399" y="1402177"/>
                </a:lnTo>
                <a:lnTo>
                  <a:pt x="11744399" y="1442608"/>
                </a:lnTo>
                <a:lnTo>
                  <a:pt x="11841346" y="1442608"/>
                </a:lnTo>
                <a:lnTo>
                  <a:pt x="11841346" y="1481969"/>
                </a:lnTo>
                <a:lnTo>
                  <a:pt x="11875437" y="1481969"/>
                </a:lnTo>
                <a:lnTo>
                  <a:pt x="11875437" y="1427829"/>
                </a:lnTo>
                <a:lnTo>
                  <a:pt x="12030075" y="1427829"/>
                </a:lnTo>
                <a:lnTo>
                  <a:pt x="12030075" y="1694308"/>
                </a:lnTo>
                <a:lnTo>
                  <a:pt x="12191999" y="1694308"/>
                </a:lnTo>
                <a:lnTo>
                  <a:pt x="12191999" y="2070165"/>
                </a:lnTo>
                <a:lnTo>
                  <a:pt x="11780934" y="2070165"/>
                </a:lnTo>
                <a:lnTo>
                  <a:pt x="11780934" y="2018501"/>
                </a:lnTo>
                <a:lnTo>
                  <a:pt x="11698976" y="2018501"/>
                </a:lnTo>
                <a:lnTo>
                  <a:pt x="11698976" y="2070165"/>
                </a:lnTo>
                <a:lnTo>
                  <a:pt x="11632154" y="2070165"/>
                </a:lnTo>
                <a:lnTo>
                  <a:pt x="11632154" y="2018501"/>
                </a:lnTo>
                <a:lnTo>
                  <a:pt x="11550196" y="2018501"/>
                </a:lnTo>
                <a:lnTo>
                  <a:pt x="11550196" y="2070165"/>
                </a:lnTo>
                <a:lnTo>
                  <a:pt x="11483374" y="2070165"/>
                </a:lnTo>
                <a:lnTo>
                  <a:pt x="11483374" y="2018501"/>
                </a:lnTo>
                <a:lnTo>
                  <a:pt x="11401416" y="2018501"/>
                </a:lnTo>
                <a:lnTo>
                  <a:pt x="11401416" y="2070165"/>
                </a:lnTo>
                <a:lnTo>
                  <a:pt x="11323165" y="2070165"/>
                </a:lnTo>
                <a:lnTo>
                  <a:pt x="11323165" y="1958705"/>
                </a:lnTo>
                <a:lnTo>
                  <a:pt x="11875437" y="1958705"/>
                </a:lnTo>
                <a:lnTo>
                  <a:pt x="11875437" y="1934747"/>
                </a:lnTo>
                <a:lnTo>
                  <a:pt x="11323165" y="1934747"/>
                </a:lnTo>
                <a:lnTo>
                  <a:pt x="11323165" y="1761233"/>
                </a:lnTo>
                <a:lnTo>
                  <a:pt x="11875437" y="1761233"/>
                </a:lnTo>
                <a:lnTo>
                  <a:pt x="11875437" y="1737275"/>
                </a:lnTo>
                <a:lnTo>
                  <a:pt x="11323165" y="1737275"/>
                </a:lnTo>
                <a:lnTo>
                  <a:pt x="11323165" y="1563760"/>
                </a:lnTo>
                <a:lnTo>
                  <a:pt x="11875437" y="1563760"/>
                </a:lnTo>
                <a:lnTo>
                  <a:pt x="11875437" y="1539802"/>
                </a:lnTo>
                <a:lnTo>
                  <a:pt x="11323165" y="1539802"/>
                </a:lnTo>
                <a:lnTo>
                  <a:pt x="11323165" y="1481969"/>
                </a:lnTo>
                <a:lnTo>
                  <a:pt x="11381170" y="1481969"/>
                </a:lnTo>
                <a:lnTo>
                  <a:pt x="11381170" y="1442608"/>
                </a:lnTo>
                <a:lnTo>
                  <a:pt x="11468294" y="1442608"/>
                </a:lnTo>
                <a:lnTo>
                  <a:pt x="11468294" y="1402177"/>
                </a:lnTo>
                <a:lnTo>
                  <a:pt x="11533813" y="1402177"/>
                </a:lnTo>
                <a:close/>
                <a:moveTo>
                  <a:pt x="9444482" y="1355097"/>
                </a:moveTo>
                <a:lnTo>
                  <a:pt x="9444482" y="1447450"/>
                </a:lnTo>
                <a:lnTo>
                  <a:pt x="9643306" y="1447450"/>
                </a:lnTo>
                <a:lnTo>
                  <a:pt x="9643306" y="1355097"/>
                </a:lnTo>
                <a:close/>
                <a:moveTo>
                  <a:pt x="9171376" y="1355097"/>
                </a:moveTo>
                <a:lnTo>
                  <a:pt x="9171376" y="1447450"/>
                </a:lnTo>
                <a:lnTo>
                  <a:pt x="9370200" y="1447450"/>
                </a:lnTo>
                <a:lnTo>
                  <a:pt x="9370200" y="1355097"/>
                </a:lnTo>
                <a:close/>
                <a:moveTo>
                  <a:pt x="2868734" y="1355097"/>
                </a:moveTo>
                <a:cubicBezTo>
                  <a:pt x="2833320" y="1355097"/>
                  <a:pt x="2804611" y="1376428"/>
                  <a:pt x="2804611" y="1402739"/>
                </a:cubicBezTo>
                <a:cubicBezTo>
                  <a:pt x="2804611" y="1429051"/>
                  <a:pt x="2833320" y="1450380"/>
                  <a:pt x="2868734" y="1450380"/>
                </a:cubicBezTo>
                <a:cubicBezTo>
                  <a:pt x="2904147" y="1450380"/>
                  <a:pt x="2932855" y="1429051"/>
                  <a:pt x="2932855" y="1402739"/>
                </a:cubicBezTo>
                <a:cubicBezTo>
                  <a:pt x="2932855" y="1376428"/>
                  <a:pt x="2904147" y="1355097"/>
                  <a:pt x="2868734" y="1355097"/>
                </a:cubicBezTo>
                <a:close/>
                <a:moveTo>
                  <a:pt x="2589672" y="1352167"/>
                </a:moveTo>
                <a:cubicBezTo>
                  <a:pt x="2554258" y="1352167"/>
                  <a:pt x="2525550" y="1373497"/>
                  <a:pt x="2525550" y="1399809"/>
                </a:cubicBezTo>
                <a:cubicBezTo>
                  <a:pt x="2525550" y="1426120"/>
                  <a:pt x="2554258" y="1447451"/>
                  <a:pt x="2589672" y="1447451"/>
                </a:cubicBezTo>
                <a:cubicBezTo>
                  <a:pt x="2625086" y="1447451"/>
                  <a:pt x="2653794" y="1426120"/>
                  <a:pt x="2653794" y="1399809"/>
                </a:cubicBezTo>
                <a:cubicBezTo>
                  <a:pt x="2653794" y="1373497"/>
                  <a:pt x="2625086" y="1352167"/>
                  <a:pt x="2589672" y="1352167"/>
                </a:cubicBezTo>
                <a:close/>
                <a:moveTo>
                  <a:pt x="11142869" y="1330082"/>
                </a:moveTo>
                <a:lnTo>
                  <a:pt x="11142869" y="1453708"/>
                </a:lnTo>
                <a:lnTo>
                  <a:pt x="11228389" y="1453708"/>
                </a:lnTo>
                <a:lnTo>
                  <a:pt x="11228389" y="1330082"/>
                </a:lnTo>
                <a:close/>
                <a:moveTo>
                  <a:pt x="11001633" y="1330082"/>
                </a:moveTo>
                <a:lnTo>
                  <a:pt x="11001633" y="1453708"/>
                </a:lnTo>
                <a:lnTo>
                  <a:pt x="11087153" y="1453708"/>
                </a:lnTo>
                <a:lnTo>
                  <a:pt x="11087153" y="1330082"/>
                </a:lnTo>
                <a:close/>
                <a:moveTo>
                  <a:pt x="10860302" y="1330082"/>
                </a:moveTo>
                <a:lnTo>
                  <a:pt x="10860302" y="1453708"/>
                </a:lnTo>
                <a:lnTo>
                  <a:pt x="10945822" y="1453708"/>
                </a:lnTo>
                <a:lnTo>
                  <a:pt x="10945822" y="1330082"/>
                </a:lnTo>
                <a:close/>
                <a:moveTo>
                  <a:pt x="10715106" y="1330082"/>
                </a:moveTo>
                <a:lnTo>
                  <a:pt x="10715106" y="1453708"/>
                </a:lnTo>
                <a:lnTo>
                  <a:pt x="10800626" y="1453708"/>
                </a:lnTo>
                <a:lnTo>
                  <a:pt x="10800626" y="1330082"/>
                </a:lnTo>
                <a:close/>
                <a:moveTo>
                  <a:pt x="10569911" y="1330082"/>
                </a:moveTo>
                <a:lnTo>
                  <a:pt x="10569911" y="1453708"/>
                </a:lnTo>
                <a:lnTo>
                  <a:pt x="10655431" y="1453708"/>
                </a:lnTo>
                <a:lnTo>
                  <a:pt x="10655431" y="1330082"/>
                </a:lnTo>
                <a:close/>
                <a:moveTo>
                  <a:pt x="10424717" y="1330082"/>
                </a:moveTo>
                <a:lnTo>
                  <a:pt x="10424717" y="1453708"/>
                </a:lnTo>
                <a:lnTo>
                  <a:pt x="10510237" y="1453708"/>
                </a:lnTo>
                <a:lnTo>
                  <a:pt x="10510237" y="1330082"/>
                </a:lnTo>
                <a:close/>
                <a:moveTo>
                  <a:pt x="10279523" y="1330082"/>
                </a:moveTo>
                <a:lnTo>
                  <a:pt x="10279523" y="1453708"/>
                </a:lnTo>
                <a:lnTo>
                  <a:pt x="10365043" y="1453708"/>
                </a:lnTo>
                <a:lnTo>
                  <a:pt x="10365043" y="1330082"/>
                </a:lnTo>
                <a:close/>
                <a:moveTo>
                  <a:pt x="10134328" y="1330082"/>
                </a:moveTo>
                <a:lnTo>
                  <a:pt x="10134328" y="1453708"/>
                </a:lnTo>
                <a:lnTo>
                  <a:pt x="10219847" y="1453708"/>
                </a:lnTo>
                <a:lnTo>
                  <a:pt x="10219847" y="1330082"/>
                </a:lnTo>
                <a:close/>
                <a:moveTo>
                  <a:pt x="9989134" y="1330082"/>
                </a:moveTo>
                <a:lnTo>
                  <a:pt x="9989134" y="1453708"/>
                </a:lnTo>
                <a:lnTo>
                  <a:pt x="10074653" y="1453708"/>
                </a:lnTo>
                <a:lnTo>
                  <a:pt x="10074653" y="1330082"/>
                </a:lnTo>
                <a:close/>
                <a:moveTo>
                  <a:pt x="1384659" y="1330082"/>
                </a:moveTo>
                <a:lnTo>
                  <a:pt x="1384659" y="1453708"/>
                </a:lnTo>
                <a:lnTo>
                  <a:pt x="1470179" y="1453708"/>
                </a:lnTo>
                <a:lnTo>
                  <a:pt x="1470179" y="1330082"/>
                </a:lnTo>
                <a:close/>
                <a:moveTo>
                  <a:pt x="1243423" y="1330082"/>
                </a:moveTo>
                <a:lnTo>
                  <a:pt x="1243423" y="1453708"/>
                </a:lnTo>
                <a:lnTo>
                  <a:pt x="1328943" y="1453708"/>
                </a:lnTo>
                <a:lnTo>
                  <a:pt x="1328943" y="1330082"/>
                </a:lnTo>
                <a:close/>
                <a:moveTo>
                  <a:pt x="1102092" y="1330082"/>
                </a:moveTo>
                <a:lnTo>
                  <a:pt x="1102092" y="1453708"/>
                </a:lnTo>
                <a:lnTo>
                  <a:pt x="1187612" y="1453708"/>
                </a:lnTo>
                <a:lnTo>
                  <a:pt x="1187612" y="1330082"/>
                </a:lnTo>
                <a:close/>
                <a:moveTo>
                  <a:pt x="956897" y="1330082"/>
                </a:moveTo>
                <a:lnTo>
                  <a:pt x="956897" y="1453708"/>
                </a:lnTo>
                <a:lnTo>
                  <a:pt x="1042417" y="1453708"/>
                </a:lnTo>
                <a:lnTo>
                  <a:pt x="1042417" y="1330082"/>
                </a:lnTo>
                <a:close/>
                <a:moveTo>
                  <a:pt x="811701" y="1330082"/>
                </a:moveTo>
                <a:lnTo>
                  <a:pt x="811701" y="1453708"/>
                </a:lnTo>
                <a:lnTo>
                  <a:pt x="897221" y="1453708"/>
                </a:lnTo>
                <a:lnTo>
                  <a:pt x="897221" y="1330082"/>
                </a:lnTo>
                <a:close/>
                <a:moveTo>
                  <a:pt x="666508" y="1330082"/>
                </a:moveTo>
                <a:lnTo>
                  <a:pt x="666508" y="1453708"/>
                </a:lnTo>
                <a:lnTo>
                  <a:pt x="752027" y="1453708"/>
                </a:lnTo>
                <a:lnTo>
                  <a:pt x="752027" y="1330082"/>
                </a:lnTo>
                <a:close/>
                <a:moveTo>
                  <a:pt x="521314" y="1330082"/>
                </a:moveTo>
                <a:lnTo>
                  <a:pt x="521314" y="1453708"/>
                </a:lnTo>
                <a:lnTo>
                  <a:pt x="606833" y="1453708"/>
                </a:lnTo>
                <a:lnTo>
                  <a:pt x="606833" y="1330082"/>
                </a:lnTo>
                <a:close/>
                <a:moveTo>
                  <a:pt x="376120" y="1330082"/>
                </a:moveTo>
                <a:lnTo>
                  <a:pt x="376120" y="1453708"/>
                </a:lnTo>
                <a:lnTo>
                  <a:pt x="461639" y="1453708"/>
                </a:lnTo>
                <a:lnTo>
                  <a:pt x="461639" y="1330082"/>
                </a:lnTo>
                <a:close/>
                <a:moveTo>
                  <a:pt x="230926" y="1330082"/>
                </a:moveTo>
                <a:lnTo>
                  <a:pt x="230926" y="1453708"/>
                </a:lnTo>
                <a:lnTo>
                  <a:pt x="316446" y="1453708"/>
                </a:lnTo>
                <a:lnTo>
                  <a:pt x="316446" y="1330082"/>
                </a:lnTo>
                <a:close/>
                <a:moveTo>
                  <a:pt x="1775603" y="1326791"/>
                </a:moveTo>
                <a:lnTo>
                  <a:pt x="1913656" y="1326791"/>
                </a:lnTo>
                <a:lnTo>
                  <a:pt x="1913656" y="1373871"/>
                </a:lnTo>
                <a:lnTo>
                  <a:pt x="1986190" y="1373871"/>
                </a:lnTo>
                <a:lnTo>
                  <a:pt x="1986190" y="1414302"/>
                </a:lnTo>
                <a:lnTo>
                  <a:pt x="2083136" y="1414302"/>
                </a:lnTo>
                <a:lnTo>
                  <a:pt x="2083136" y="1453663"/>
                </a:lnTo>
                <a:lnTo>
                  <a:pt x="2117227" y="1453663"/>
                </a:lnTo>
                <a:lnTo>
                  <a:pt x="2117227" y="1511496"/>
                </a:lnTo>
                <a:lnTo>
                  <a:pt x="1564955" y="1511496"/>
                </a:lnTo>
                <a:lnTo>
                  <a:pt x="1564955" y="1453663"/>
                </a:lnTo>
                <a:lnTo>
                  <a:pt x="1622960" y="1453663"/>
                </a:lnTo>
                <a:lnTo>
                  <a:pt x="1622960" y="1414302"/>
                </a:lnTo>
                <a:lnTo>
                  <a:pt x="1710084" y="1414302"/>
                </a:lnTo>
                <a:lnTo>
                  <a:pt x="1710084" y="1373871"/>
                </a:lnTo>
                <a:lnTo>
                  <a:pt x="1775603" y="1373871"/>
                </a:lnTo>
                <a:close/>
                <a:moveTo>
                  <a:pt x="6351644" y="1323797"/>
                </a:moveTo>
                <a:lnTo>
                  <a:pt x="6351644" y="1423450"/>
                </a:lnTo>
                <a:lnTo>
                  <a:pt x="6410085" y="1423450"/>
                </a:lnTo>
                <a:lnTo>
                  <a:pt x="6410085" y="1323797"/>
                </a:lnTo>
                <a:close/>
                <a:moveTo>
                  <a:pt x="6268849" y="1323797"/>
                </a:moveTo>
                <a:lnTo>
                  <a:pt x="6268849" y="1423450"/>
                </a:lnTo>
                <a:lnTo>
                  <a:pt x="6327291" y="1423450"/>
                </a:lnTo>
                <a:lnTo>
                  <a:pt x="6327291" y="1323797"/>
                </a:lnTo>
                <a:close/>
                <a:moveTo>
                  <a:pt x="6186056" y="1323797"/>
                </a:moveTo>
                <a:lnTo>
                  <a:pt x="6186056" y="1423450"/>
                </a:lnTo>
                <a:lnTo>
                  <a:pt x="6244498" y="1423450"/>
                </a:lnTo>
                <a:lnTo>
                  <a:pt x="6244498" y="1323797"/>
                </a:lnTo>
                <a:close/>
                <a:moveTo>
                  <a:pt x="6103264" y="1323797"/>
                </a:moveTo>
                <a:lnTo>
                  <a:pt x="6103264" y="1423450"/>
                </a:lnTo>
                <a:lnTo>
                  <a:pt x="6161704" y="1423450"/>
                </a:lnTo>
                <a:lnTo>
                  <a:pt x="6161704" y="1323797"/>
                </a:lnTo>
                <a:close/>
                <a:moveTo>
                  <a:pt x="6020469" y="1323797"/>
                </a:moveTo>
                <a:lnTo>
                  <a:pt x="6020469" y="1423450"/>
                </a:lnTo>
                <a:lnTo>
                  <a:pt x="6078911" y="1423450"/>
                </a:lnTo>
                <a:lnTo>
                  <a:pt x="6078911" y="1323797"/>
                </a:lnTo>
                <a:close/>
                <a:moveTo>
                  <a:pt x="8483306" y="1301622"/>
                </a:moveTo>
                <a:cubicBezTo>
                  <a:pt x="8477066" y="1301622"/>
                  <a:pt x="8472009" y="1305380"/>
                  <a:pt x="8472009" y="1310016"/>
                </a:cubicBezTo>
                <a:lnTo>
                  <a:pt x="8472009" y="1343590"/>
                </a:lnTo>
                <a:cubicBezTo>
                  <a:pt x="8472009" y="1348226"/>
                  <a:pt x="8477066" y="1351983"/>
                  <a:pt x="8483306" y="1351983"/>
                </a:cubicBezTo>
                <a:lnTo>
                  <a:pt x="9012984" y="1351983"/>
                </a:lnTo>
                <a:cubicBezTo>
                  <a:pt x="9019224" y="1351983"/>
                  <a:pt x="9024281" y="1348226"/>
                  <a:pt x="9024281" y="1343590"/>
                </a:cubicBezTo>
                <a:lnTo>
                  <a:pt x="9024281" y="1310016"/>
                </a:lnTo>
                <a:cubicBezTo>
                  <a:pt x="9024281" y="1305380"/>
                  <a:pt x="9019224" y="1301622"/>
                  <a:pt x="9012984" y="1301622"/>
                </a:cubicBezTo>
                <a:close/>
                <a:moveTo>
                  <a:pt x="6837698" y="1301622"/>
                </a:moveTo>
                <a:cubicBezTo>
                  <a:pt x="6831459" y="1301622"/>
                  <a:pt x="6826401" y="1305380"/>
                  <a:pt x="6826401" y="1310016"/>
                </a:cubicBezTo>
                <a:lnTo>
                  <a:pt x="6826401" y="1343590"/>
                </a:lnTo>
                <a:cubicBezTo>
                  <a:pt x="6826401" y="1348226"/>
                  <a:pt x="6831459" y="1351983"/>
                  <a:pt x="6837698" y="1351983"/>
                </a:cubicBezTo>
                <a:lnTo>
                  <a:pt x="7367375" y="1351983"/>
                </a:lnTo>
                <a:cubicBezTo>
                  <a:pt x="7373615" y="1351983"/>
                  <a:pt x="7378673" y="1348226"/>
                  <a:pt x="7378673" y="1343590"/>
                </a:cubicBezTo>
                <a:lnTo>
                  <a:pt x="7378673" y="1310016"/>
                </a:lnTo>
                <a:cubicBezTo>
                  <a:pt x="7378673" y="1305380"/>
                  <a:pt x="7373615" y="1301622"/>
                  <a:pt x="7367375" y="1301622"/>
                </a:cubicBezTo>
                <a:close/>
                <a:moveTo>
                  <a:pt x="3824872" y="1301622"/>
                </a:moveTo>
                <a:cubicBezTo>
                  <a:pt x="3818632" y="1301622"/>
                  <a:pt x="3813574" y="1305380"/>
                  <a:pt x="3813574" y="1310016"/>
                </a:cubicBezTo>
                <a:lnTo>
                  <a:pt x="3813574" y="1343590"/>
                </a:lnTo>
                <a:cubicBezTo>
                  <a:pt x="3813574" y="1348226"/>
                  <a:pt x="3818632" y="1351983"/>
                  <a:pt x="3824872" y="1351983"/>
                </a:cubicBezTo>
                <a:lnTo>
                  <a:pt x="4354548" y="1351983"/>
                </a:lnTo>
                <a:cubicBezTo>
                  <a:pt x="4360787" y="1351983"/>
                  <a:pt x="4365844" y="1348226"/>
                  <a:pt x="4365844" y="1343590"/>
                </a:cubicBezTo>
                <a:lnTo>
                  <a:pt x="4365844" y="1310016"/>
                </a:lnTo>
                <a:cubicBezTo>
                  <a:pt x="4365844" y="1305380"/>
                  <a:pt x="4360787" y="1301622"/>
                  <a:pt x="4354548" y="1301622"/>
                </a:cubicBezTo>
                <a:close/>
                <a:moveTo>
                  <a:pt x="9284775" y="1261668"/>
                </a:moveTo>
                <a:lnTo>
                  <a:pt x="9284775" y="1322444"/>
                </a:lnTo>
                <a:lnTo>
                  <a:pt x="9688442" y="1322444"/>
                </a:lnTo>
                <a:lnTo>
                  <a:pt x="9688442" y="1261668"/>
                </a:lnTo>
                <a:close/>
                <a:moveTo>
                  <a:pt x="9100450" y="1261668"/>
                </a:moveTo>
                <a:lnTo>
                  <a:pt x="9100450" y="1322444"/>
                </a:lnTo>
                <a:lnTo>
                  <a:pt x="9240798" y="1322444"/>
                </a:lnTo>
                <a:lnTo>
                  <a:pt x="9240798" y="1261668"/>
                </a:lnTo>
                <a:close/>
                <a:moveTo>
                  <a:pt x="2453541" y="1261668"/>
                </a:moveTo>
                <a:lnTo>
                  <a:pt x="2453541" y="1322444"/>
                </a:lnTo>
                <a:lnTo>
                  <a:pt x="3024257" y="1322444"/>
                </a:lnTo>
                <a:lnTo>
                  <a:pt x="3024257" y="1261668"/>
                </a:lnTo>
                <a:close/>
                <a:moveTo>
                  <a:pt x="2192935" y="1261668"/>
                </a:moveTo>
                <a:lnTo>
                  <a:pt x="2192935" y="1322444"/>
                </a:lnTo>
                <a:lnTo>
                  <a:pt x="2391362" y="1322444"/>
                </a:lnTo>
                <a:lnTo>
                  <a:pt x="2391362" y="1261668"/>
                </a:lnTo>
                <a:close/>
                <a:moveTo>
                  <a:pt x="7456345" y="1237078"/>
                </a:moveTo>
                <a:cubicBezTo>
                  <a:pt x="7448473" y="1237078"/>
                  <a:pt x="7442092" y="1241819"/>
                  <a:pt x="7442092" y="1247668"/>
                </a:cubicBezTo>
                <a:lnTo>
                  <a:pt x="7442092" y="1290025"/>
                </a:lnTo>
                <a:cubicBezTo>
                  <a:pt x="7442092" y="1295874"/>
                  <a:pt x="7448473" y="1300615"/>
                  <a:pt x="7456345" y="1300615"/>
                </a:cubicBezTo>
                <a:lnTo>
                  <a:pt x="7824762" y="1300615"/>
                </a:lnTo>
                <a:cubicBezTo>
                  <a:pt x="7832633" y="1300615"/>
                  <a:pt x="7839015" y="1295874"/>
                  <a:pt x="7839015" y="1290025"/>
                </a:cubicBezTo>
                <a:lnTo>
                  <a:pt x="7839015" y="1247668"/>
                </a:lnTo>
                <a:cubicBezTo>
                  <a:pt x="7839015" y="1241819"/>
                  <a:pt x="7832633" y="1237078"/>
                  <a:pt x="7824762" y="1237078"/>
                </a:cubicBezTo>
                <a:close/>
                <a:moveTo>
                  <a:pt x="8483306" y="1200127"/>
                </a:moveTo>
                <a:cubicBezTo>
                  <a:pt x="8477066" y="1200127"/>
                  <a:pt x="8472009" y="1203885"/>
                  <a:pt x="8472009" y="1208520"/>
                </a:cubicBezTo>
                <a:lnTo>
                  <a:pt x="8472009" y="1242094"/>
                </a:lnTo>
                <a:cubicBezTo>
                  <a:pt x="8472009" y="1246731"/>
                  <a:pt x="8477066" y="1250488"/>
                  <a:pt x="8483306" y="1250488"/>
                </a:cubicBezTo>
                <a:lnTo>
                  <a:pt x="9012984" y="1250488"/>
                </a:lnTo>
                <a:cubicBezTo>
                  <a:pt x="9019224" y="1250488"/>
                  <a:pt x="9024281" y="1246731"/>
                  <a:pt x="9024281" y="1242094"/>
                </a:cubicBezTo>
                <a:lnTo>
                  <a:pt x="9024281" y="1208520"/>
                </a:lnTo>
                <a:cubicBezTo>
                  <a:pt x="9024281" y="1203885"/>
                  <a:pt x="9019224" y="1200127"/>
                  <a:pt x="9012984" y="1200127"/>
                </a:cubicBezTo>
                <a:close/>
                <a:moveTo>
                  <a:pt x="6837698" y="1200127"/>
                </a:moveTo>
                <a:cubicBezTo>
                  <a:pt x="6831459" y="1200127"/>
                  <a:pt x="6826401" y="1203885"/>
                  <a:pt x="6826401" y="1208520"/>
                </a:cubicBezTo>
                <a:lnTo>
                  <a:pt x="6826401" y="1242094"/>
                </a:lnTo>
                <a:cubicBezTo>
                  <a:pt x="6826401" y="1246731"/>
                  <a:pt x="6831459" y="1250488"/>
                  <a:pt x="6837698" y="1250488"/>
                </a:cubicBezTo>
                <a:lnTo>
                  <a:pt x="7367375" y="1250488"/>
                </a:lnTo>
                <a:cubicBezTo>
                  <a:pt x="7373615" y="1250488"/>
                  <a:pt x="7378673" y="1246731"/>
                  <a:pt x="7378673" y="1242094"/>
                </a:cubicBezTo>
                <a:lnTo>
                  <a:pt x="7378673" y="1208520"/>
                </a:lnTo>
                <a:cubicBezTo>
                  <a:pt x="7378673" y="1203885"/>
                  <a:pt x="7373615" y="1200127"/>
                  <a:pt x="7367375" y="1200127"/>
                </a:cubicBezTo>
                <a:close/>
                <a:moveTo>
                  <a:pt x="3824872" y="1200127"/>
                </a:moveTo>
                <a:cubicBezTo>
                  <a:pt x="3818632" y="1200127"/>
                  <a:pt x="3813574" y="1203885"/>
                  <a:pt x="3813574" y="1208520"/>
                </a:cubicBezTo>
                <a:lnTo>
                  <a:pt x="3813574" y="1242094"/>
                </a:lnTo>
                <a:cubicBezTo>
                  <a:pt x="3813574" y="1246731"/>
                  <a:pt x="3818632" y="1250488"/>
                  <a:pt x="3824872" y="1250488"/>
                </a:cubicBezTo>
                <a:lnTo>
                  <a:pt x="4354548" y="1250488"/>
                </a:lnTo>
                <a:cubicBezTo>
                  <a:pt x="4360787" y="1250488"/>
                  <a:pt x="4365844" y="1246731"/>
                  <a:pt x="4365844" y="1242094"/>
                </a:cubicBezTo>
                <a:lnTo>
                  <a:pt x="4365844" y="1208520"/>
                </a:lnTo>
                <a:cubicBezTo>
                  <a:pt x="4365844" y="1203885"/>
                  <a:pt x="4360787" y="1200127"/>
                  <a:pt x="4354548" y="1200127"/>
                </a:cubicBezTo>
                <a:close/>
                <a:moveTo>
                  <a:pt x="6351644" y="1191775"/>
                </a:moveTo>
                <a:lnTo>
                  <a:pt x="6351644" y="1291428"/>
                </a:lnTo>
                <a:lnTo>
                  <a:pt x="6410085" y="1291428"/>
                </a:lnTo>
                <a:lnTo>
                  <a:pt x="6410085" y="1191775"/>
                </a:lnTo>
                <a:close/>
                <a:moveTo>
                  <a:pt x="6268849" y="1191775"/>
                </a:moveTo>
                <a:lnTo>
                  <a:pt x="6268849" y="1291428"/>
                </a:lnTo>
                <a:lnTo>
                  <a:pt x="6327291" y="1291428"/>
                </a:lnTo>
                <a:lnTo>
                  <a:pt x="6327291" y="1191775"/>
                </a:lnTo>
                <a:close/>
                <a:moveTo>
                  <a:pt x="6186056" y="1191775"/>
                </a:moveTo>
                <a:lnTo>
                  <a:pt x="6186056" y="1291428"/>
                </a:lnTo>
                <a:lnTo>
                  <a:pt x="6244498" y="1291428"/>
                </a:lnTo>
                <a:lnTo>
                  <a:pt x="6244498" y="1191775"/>
                </a:lnTo>
                <a:close/>
                <a:moveTo>
                  <a:pt x="6103264" y="1191775"/>
                </a:moveTo>
                <a:lnTo>
                  <a:pt x="6103264" y="1291428"/>
                </a:lnTo>
                <a:lnTo>
                  <a:pt x="6161704" y="1291428"/>
                </a:lnTo>
                <a:lnTo>
                  <a:pt x="6161704" y="1191775"/>
                </a:lnTo>
                <a:close/>
                <a:moveTo>
                  <a:pt x="6020469" y="1191775"/>
                </a:moveTo>
                <a:lnTo>
                  <a:pt x="6020469" y="1291428"/>
                </a:lnTo>
                <a:lnTo>
                  <a:pt x="6078911" y="1291428"/>
                </a:lnTo>
                <a:lnTo>
                  <a:pt x="6078911" y="1191775"/>
                </a:lnTo>
                <a:close/>
                <a:moveTo>
                  <a:pt x="9284775" y="1151652"/>
                </a:moveTo>
                <a:lnTo>
                  <a:pt x="9284775" y="1212428"/>
                </a:lnTo>
                <a:lnTo>
                  <a:pt x="9688442" y="1212428"/>
                </a:lnTo>
                <a:lnTo>
                  <a:pt x="9688442" y="1151652"/>
                </a:lnTo>
                <a:close/>
                <a:moveTo>
                  <a:pt x="9100450" y="1151652"/>
                </a:moveTo>
                <a:lnTo>
                  <a:pt x="9100450" y="1212428"/>
                </a:lnTo>
                <a:lnTo>
                  <a:pt x="9240798" y="1212428"/>
                </a:lnTo>
                <a:lnTo>
                  <a:pt x="9240798" y="1151652"/>
                </a:lnTo>
                <a:close/>
                <a:moveTo>
                  <a:pt x="2453541" y="1151652"/>
                </a:moveTo>
                <a:lnTo>
                  <a:pt x="2453541" y="1212428"/>
                </a:lnTo>
                <a:lnTo>
                  <a:pt x="3024257" y="1212428"/>
                </a:lnTo>
                <a:lnTo>
                  <a:pt x="3024257" y="1151652"/>
                </a:lnTo>
                <a:close/>
                <a:moveTo>
                  <a:pt x="2192935" y="1151652"/>
                </a:moveTo>
                <a:lnTo>
                  <a:pt x="2192935" y="1212428"/>
                </a:lnTo>
                <a:lnTo>
                  <a:pt x="2391362" y="1212428"/>
                </a:lnTo>
                <a:lnTo>
                  <a:pt x="2391362" y="1151652"/>
                </a:lnTo>
                <a:close/>
                <a:moveTo>
                  <a:pt x="10860302" y="1143099"/>
                </a:moveTo>
                <a:lnTo>
                  <a:pt x="10860302" y="1266725"/>
                </a:lnTo>
                <a:lnTo>
                  <a:pt x="10945822" y="1266725"/>
                </a:lnTo>
                <a:lnTo>
                  <a:pt x="10945822" y="1143099"/>
                </a:lnTo>
                <a:close/>
                <a:moveTo>
                  <a:pt x="10715105" y="1143099"/>
                </a:moveTo>
                <a:lnTo>
                  <a:pt x="10715105" y="1266725"/>
                </a:lnTo>
                <a:lnTo>
                  <a:pt x="10800625" y="1266725"/>
                </a:lnTo>
                <a:lnTo>
                  <a:pt x="10800625" y="1143099"/>
                </a:lnTo>
                <a:close/>
                <a:moveTo>
                  <a:pt x="10569911" y="1143099"/>
                </a:moveTo>
                <a:lnTo>
                  <a:pt x="10569911" y="1266725"/>
                </a:lnTo>
                <a:lnTo>
                  <a:pt x="10655431" y="1266725"/>
                </a:lnTo>
                <a:lnTo>
                  <a:pt x="10655431" y="1143099"/>
                </a:lnTo>
                <a:close/>
                <a:moveTo>
                  <a:pt x="10424717" y="1143099"/>
                </a:moveTo>
                <a:lnTo>
                  <a:pt x="10424717" y="1266725"/>
                </a:lnTo>
                <a:lnTo>
                  <a:pt x="10510237" y="1266725"/>
                </a:lnTo>
                <a:lnTo>
                  <a:pt x="10510237" y="1143099"/>
                </a:lnTo>
                <a:close/>
                <a:moveTo>
                  <a:pt x="10279523" y="1143099"/>
                </a:moveTo>
                <a:lnTo>
                  <a:pt x="10279523" y="1266725"/>
                </a:lnTo>
                <a:lnTo>
                  <a:pt x="10365043" y="1266725"/>
                </a:lnTo>
                <a:lnTo>
                  <a:pt x="10365043" y="1143099"/>
                </a:lnTo>
                <a:close/>
                <a:moveTo>
                  <a:pt x="10134328" y="1143099"/>
                </a:moveTo>
                <a:lnTo>
                  <a:pt x="10134328" y="1266725"/>
                </a:lnTo>
                <a:lnTo>
                  <a:pt x="10219847" y="1266725"/>
                </a:lnTo>
                <a:lnTo>
                  <a:pt x="10219847" y="1143099"/>
                </a:lnTo>
                <a:close/>
                <a:moveTo>
                  <a:pt x="9989134" y="1143099"/>
                </a:moveTo>
                <a:lnTo>
                  <a:pt x="9989134" y="1266725"/>
                </a:lnTo>
                <a:lnTo>
                  <a:pt x="10074653" y="1266725"/>
                </a:lnTo>
                <a:lnTo>
                  <a:pt x="10074653" y="1143099"/>
                </a:lnTo>
                <a:close/>
                <a:moveTo>
                  <a:pt x="1102092" y="1143099"/>
                </a:moveTo>
                <a:lnTo>
                  <a:pt x="1102092" y="1266725"/>
                </a:lnTo>
                <a:lnTo>
                  <a:pt x="1187612" y="1266725"/>
                </a:lnTo>
                <a:lnTo>
                  <a:pt x="1187612" y="1143099"/>
                </a:lnTo>
                <a:close/>
                <a:moveTo>
                  <a:pt x="956896" y="1143099"/>
                </a:moveTo>
                <a:lnTo>
                  <a:pt x="956896" y="1266725"/>
                </a:lnTo>
                <a:lnTo>
                  <a:pt x="1042416" y="1266725"/>
                </a:lnTo>
                <a:lnTo>
                  <a:pt x="1042416" y="1143099"/>
                </a:lnTo>
                <a:close/>
                <a:moveTo>
                  <a:pt x="811701" y="1143099"/>
                </a:moveTo>
                <a:lnTo>
                  <a:pt x="811701" y="1266725"/>
                </a:lnTo>
                <a:lnTo>
                  <a:pt x="897221" y="1266725"/>
                </a:lnTo>
                <a:lnTo>
                  <a:pt x="897221" y="1143099"/>
                </a:lnTo>
                <a:close/>
                <a:moveTo>
                  <a:pt x="666508" y="1143099"/>
                </a:moveTo>
                <a:lnTo>
                  <a:pt x="666508" y="1266725"/>
                </a:lnTo>
                <a:lnTo>
                  <a:pt x="752027" y="1266725"/>
                </a:lnTo>
                <a:lnTo>
                  <a:pt x="752027" y="1143099"/>
                </a:lnTo>
                <a:close/>
                <a:moveTo>
                  <a:pt x="521314" y="1143099"/>
                </a:moveTo>
                <a:lnTo>
                  <a:pt x="521314" y="1266725"/>
                </a:lnTo>
                <a:lnTo>
                  <a:pt x="606834" y="1266725"/>
                </a:lnTo>
                <a:lnTo>
                  <a:pt x="606834" y="1143099"/>
                </a:lnTo>
                <a:close/>
                <a:moveTo>
                  <a:pt x="376120" y="1143099"/>
                </a:moveTo>
                <a:lnTo>
                  <a:pt x="376120" y="1266725"/>
                </a:lnTo>
                <a:lnTo>
                  <a:pt x="461639" y="1266725"/>
                </a:lnTo>
                <a:lnTo>
                  <a:pt x="461639" y="1143099"/>
                </a:lnTo>
                <a:close/>
                <a:moveTo>
                  <a:pt x="230926" y="1143099"/>
                </a:moveTo>
                <a:lnTo>
                  <a:pt x="230926" y="1266725"/>
                </a:lnTo>
                <a:lnTo>
                  <a:pt x="316446" y="1266725"/>
                </a:lnTo>
                <a:lnTo>
                  <a:pt x="316446" y="1143099"/>
                </a:lnTo>
                <a:close/>
                <a:moveTo>
                  <a:pt x="5989784" y="1109228"/>
                </a:moveTo>
                <a:lnTo>
                  <a:pt x="6410083" y="1109228"/>
                </a:lnTo>
                <a:lnTo>
                  <a:pt x="6441088" y="1109228"/>
                </a:lnTo>
                <a:lnTo>
                  <a:pt x="6453982" y="1913618"/>
                </a:lnTo>
                <a:lnTo>
                  <a:pt x="6453982" y="1694308"/>
                </a:lnTo>
                <a:lnTo>
                  <a:pt x="6457622" y="1694308"/>
                </a:lnTo>
                <a:lnTo>
                  <a:pt x="6457622" y="1427829"/>
                </a:lnTo>
                <a:lnTo>
                  <a:pt x="6612147" y="1427829"/>
                </a:lnTo>
                <a:lnTo>
                  <a:pt x="6612147" y="1694308"/>
                </a:lnTo>
                <a:lnTo>
                  <a:pt x="6770312" y="1694308"/>
                </a:lnTo>
                <a:lnTo>
                  <a:pt x="6770312" y="2070165"/>
                </a:lnTo>
                <a:lnTo>
                  <a:pt x="6410085" y="2070165"/>
                </a:lnTo>
                <a:lnTo>
                  <a:pt x="6410085" y="1971324"/>
                </a:lnTo>
                <a:lnTo>
                  <a:pt x="6351644" y="1971324"/>
                </a:lnTo>
                <a:lnTo>
                  <a:pt x="6351644" y="2070165"/>
                </a:lnTo>
                <a:lnTo>
                  <a:pt x="6327291" y="2070165"/>
                </a:lnTo>
                <a:lnTo>
                  <a:pt x="6327291" y="1971324"/>
                </a:lnTo>
                <a:lnTo>
                  <a:pt x="6268849" y="1971324"/>
                </a:lnTo>
                <a:lnTo>
                  <a:pt x="6268849" y="2070165"/>
                </a:lnTo>
                <a:lnTo>
                  <a:pt x="6244498" y="2070165"/>
                </a:lnTo>
                <a:lnTo>
                  <a:pt x="6244498" y="1971324"/>
                </a:lnTo>
                <a:lnTo>
                  <a:pt x="6186056" y="1971324"/>
                </a:lnTo>
                <a:lnTo>
                  <a:pt x="6186056" y="2070165"/>
                </a:lnTo>
                <a:lnTo>
                  <a:pt x="6161704" y="2070165"/>
                </a:lnTo>
                <a:lnTo>
                  <a:pt x="6161704" y="1971324"/>
                </a:lnTo>
                <a:lnTo>
                  <a:pt x="6103264" y="1971324"/>
                </a:lnTo>
                <a:lnTo>
                  <a:pt x="6103264" y="2070165"/>
                </a:lnTo>
                <a:lnTo>
                  <a:pt x="6078911" y="2070165"/>
                </a:lnTo>
                <a:lnTo>
                  <a:pt x="6078911" y="1971324"/>
                </a:lnTo>
                <a:lnTo>
                  <a:pt x="6020469" y="1971324"/>
                </a:lnTo>
                <a:lnTo>
                  <a:pt x="6020469" y="2070165"/>
                </a:lnTo>
                <a:lnTo>
                  <a:pt x="5991992" y="2070165"/>
                </a:lnTo>
                <a:close/>
                <a:moveTo>
                  <a:pt x="7456345" y="1109028"/>
                </a:moveTo>
                <a:cubicBezTo>
                  <a:pt x="7448473" y="1109028"/>
                  <a:pt x="7442092" y="1113770"/>
                  <a:pt x="7442092" y="1119618"/>
                </a:cubicBezTo>
                <a:lnTo>
                  <a:pt x="7442092" y="1161976"/>
                </a:lnTo>
                <a:cubicBezTo>
                  <a:pt x="7442092" y="1167825"/>
                  <a:pt x="7448473" y="1172566"/>
                  <a:pt x="7456345" y="1172566"/>
                </a:cubicBezTo>
                <a:lnTo>
                  <a:pt x="7824762" y="1172566"/>
                </a:lnTo>
                <a:cubicBezTo>
                  <a:pt x="7832633" y="1172566"/>
                  <a:pt x="7839015" y="1167825"/>
                  <a:pt x="7839015" y="1161976"/>
                </a:cubicBezTo>
                <a:lnTo>
                  <a:pt x="7839015" y="1119618"/>
                </a:lnTo>
                <a:cubicBezTo>
                  <a:pt x="7839015" y="1113770"/>
                  <a:pt x="7832633" y="1109028"/>
                  <a:pt x="7824762" y="1109028"/>
                </a:cubicBezTo>
                <a:close/>
                <a:moveTo>
                  <a:pt x="8483306" y="1098631"/>
                </a:moveTo>
                <a:cubicBezTo>
                  <a:pt x="8477066" y="1098631"/>
                  <a:pt x="8472009" y="1102390"/>
                  <a:pt x="8472009" y="1107025"/>
                </a:cubicBezTo>
                <a:lnTo>
                  <a:pt x="8472009" y="1140599"/>
                </a:lnTo>
                <a:cubicBezTo>
                  <a:pt x="8472009" y="1145235"/>
                  <a:pt x="8477066" y="1148993"/>
                  <a:pt x="8483306" y="1148993"/>
                </a:cubicBezTo>
                <a:lnTo>
                  <a:pt x="9012984" y="1148993"/>
                </a:lnTo>
                <a:cubicBezTo>
                  <a:pt x="9019224" y="1148993"/>
                  <a:pt x="9024281" y="1145235"/>
                  <a:pt x="9024281" y="1140599"/>
                </a:cubicBezTo>
                <a:lnTo>
                  <a:pt x="9024281" y="1107025"/>
                </a:lnTo>
                <a:cubicBezTo>
                  <a:pt x="9024281" y="1102390"/>
                  <a:pt x="9019224" y="1098631"/>
                  <a:pt x="9012984" y="1098631"/>
                </a:cubicBezTo>
                <a:close/>
                <a:moveTo>
                  <a:pt x="6837698" y="1098631"/>
                </a:moveTo>
                <a:cubicBezTo>
                  <a:pt x="6831459" y="1098631"/>
                  <a:pt x="6826401" y="1102390"/>
                  <a:pt x="6826401" y="1107025"/>
                </a:cubicBezTo>
                <a:lnTo>
                  <a:pt x="6826401" y="1140599"/>
                </a:lnTo>
                <a:cubicBezTo>
                  <a:pt x="6826401" y="1145235"/>
                  <a:pt x="6831459" y="1148993"/>
                  <a:pt x="6837698" y="1148993"/>
                </a:cubicBezTo>
                <a:lnTo>
                  <a:pt x="7367375" y="1148993"/>
                </a:lnTo>
                <a:cubicBezTo>
                  <a:pt x="7373615" y="1148993"/>
                  <a:pt x="7378673" y="1145235"/>
                  <a:pt x="7378673" y="1140599"/>
                </a:cubicBezTo>
                <a:lnTo>
                  <a:pt x="7378673" y="1107025"/>
                </a:lnTo>
                <a:cubicBezTo>
                  <a:pt x="7378673" y="1102390"/>
                  <a:pt x="7373615" y="1098631"/>
                  <a:pt x="7367375" y="1098631"/>
                </a:cubicBezTo>
                <a:close/>
                <a:moveTo>
                  <a:pt x="3824872" y="1098631"/>
                </a:moveTo>
                <a:cubicBezTo>
                  <a:pt x="3818632" y="1098631"/>
                  <a:pt x="3813574" y="1102390"/>
                  <a:pt x="3813574" y="1107025"/>
                </a:cubicBezTo>
                <a:lnTo>
                  <a:pt x="3813574" y="1140599"/>
                </a:lnTo>
                <a:cubicBezTo>
                  <a:pt x="3813574" y="1145235"/>
                  <a:pt x="3818632" y="1148993"/>
                  <a:pt x="3824872" y="1148993"/>
                </a:cubicBezTo>
                <a:lnTo>
                  <a:pt x="4354548" y="1148993"/>
                </a:lnTo>
                <a:cubicBezTo>
                  <a:pt x="4360787" y="1148993"/>
                  <a:pt x="4365844" y="1145235"/>
                  <a:pt x="4365844" y="1140599"/>
                </a:cubicBezTo>
                <a:lnTo>
                  <a:pt x="4365844" y="1107025"/>
                </a:lnTo>
                <a:cubicBezTo>
                  <a:pt x="4365844" y="1102390"/>
                  <a:pt x="4360787" y="1098631"/>
                  <a:pt x="4354548" y="1098631"/>
                </a:cubicBezTo>
                <a:close/>
                <a:moveTo>
                  <a:pt x="3767550" y="1048805"/>
                </a:moveTo>
                <a:lnTo>
                  <a:pt x="4411866" y="1048805"/>
                </a:lnTo>
                <a:lnTo>
                  <a:pt x="4411866" y="2070165"/>
                </a:lnTo>
                <a:lnTo>
                  <a:pt x="3767550" y="2070165"/>
                </a:lnTo>
                <a:close/>
                <a:moveTo>
                  <a:pt x="9284775" y="1022820"/>
                </a:moveTo>
                <a:lnTo>
                  <a:pt x="9284775" y="1083595"/>
                </a:lnTo>
                <a:lnTo>
                  <a:pt x="9688442" y="1083595"/>
                </a:lnTo>
                <a:lnTo>
                  <a:pt x="9688442" y="1022820"/>
                </a:lnTo>
                <a:close/>
                <a:moveTo>
                  <a:pt x="9100450" y="1022820"/>
                </a:moveTo>
                <a:lnTo>
                  <a:pt x="9100450" y="1083595"/>
                </a:lnTo>
                <a:lnTo>
                  <a:pt x="9240798" y="1083595"/>
                </a:lnTo>
                <a:lnTo>
                  <a:pt x="9240798" y="1022820"/>
                </a:lnTo>
                <a:close/>
                <a:moveTo>
                  <a:pt x="2453541" y="1022820"/>
                </a:moveTo>
                <a:lnTo>
                  <a:pt x="2453541" y="1083595"/>
                </a:lnTo>
                <a:lnTo>
                  <a:pt x="3024257" y="1083595"/>
                </a:lnTo>
                <a:lnTo>
                  <a:pt x="3024257" y="1022820"/>
                </a:lnTo>
                <a:close/>
                <a:moveTo>
                  <a:pt x="2192935" y="1022820"/>
                </a:moveTo>
                <a:lnTo>
                  <a:pt x="2192935" y="1083595"/>
                </a:lnTo>
                <a:lnTo>
                  <a:pt x="2391362" y="1083595"/>
                </a:lnTo>
                <a:lnTo>
                  <a:pt x="2391362" y="1022820"/>
                </a:lnTo>
                <a:close/>
                <a:moveTo>
                  <a:pt x="7456345" y="980978"/>
                </a:moveTo>
                <a:cubicBezTo>
                  <a:pt x="7448473" y="980978"/>
                  <a:pt x="7442092" y="985719"/>
                  <a:pt x="7442092" y="991568"/>
                </a:cubicBezTo>
                <a:lnTo>
                  <a:pt x="7442092" y="1033926"/>
                </a:lnTo>
                <a:cubicBezTo>
                  <a:pt x="7442092" y="1039775"/>
                  <a:pt x="7448473" y="1044516"/>
                  <a:pt x="7456345" y="1044516"/>
                </a:cubicBezTo>
                <a:lnTo>
                  <a:pt x="7824762" y="1044516"/>
                </a:lnTo>
                <a:cubicBezTo>
                  <a:pt x="7832633" y="1044516"/>
                  <a:pt x="7839015" y="1039775"/>
                  <a:pt x="7839015" y="1033926"/>
                </a:cubicBezTo>
                <a:lnTo>
                  <a:pt x="7839015" y="991568"/>
                </a:lnTo>
                <a:cubicBezTo>
                  <a:pt x="7839015" y="985719"/>
                  <a:pt x="7832633" y="980978"/>
                  <a:pt x="7824762" y="980978"/>
                </a:cubicBezTo>
                <a:close/>
                <a:moveTo>
                  <a:pt x="6268851" y="959214"/>
                </a:moveTo>
                <a:lnTo>
                  <a:pt x="6268851" y="1058867"/>
                </a:lnTo>
                <a:lnTo>
                  <a:pt x="6327291" y="1058867"/>
                </a:lnTo>
                <a:lnTo>
                  <a:pt x="6327291" y="959214"/>
                </a:lnTo>
                <a:close/>
                <a:moveTo>
                  <a:pt x="6186056" y="959214"/>
                </a:moveTo>
                <a:lnTo>
                  <a:pt x="6186056" y="1058867"/>
                </a:lnTo>
                <a:lnTo>
                  <a:pt x="6244498" y="1058867"/>
                </a:lnTo>
                <a:lnTo>
                  <a:pt x="6244498" y="959214"/>
                </a:lnTo>
                <a:close/>
                <a:moveTo>
                  <a:pt x="6103262" y="959214"/>
                </a:moveTo>
                <a:lnTo>
                  <a:pt x="6103262" y="1058867"/>
                </a:lnTo>
                <a:lnTo>
                  <a:pt x="6161704" y="1058867"/>
                </a:lnTo>
                <a:lnTo>
                  <a:pt x="6161704" y="959214"/>
                </a:lnTo>
                <a:close/>
                <a:moveTo>
                  <a:pt x="8358865" y="932535"/>
                </a:moveTo>
                <a:cubicBezTo>
                  <a:pt x="8342727" y="932535"/>
                  <a:pt x="8329645" y="941979"/>
                  <a:pt x="8329645" y="953628"/>
                </a:cubicBezTo>
                <a:cubicBezTo>
                  <a:pt x="8329645" y="965278"/>
                  <a:pt x="8342727" y="974722"/>
                  <a:pt x="8358865" y="974722"/>
                </a:cubicBezTo>
                <a:cubicBezTo>
                  <a:pt x="8375003" y="974722"/>
                  <a:pt x="8388086" y="965278"/>
                  <a:pt x="8388086" y="953628"/>
                </a:cubicBezTo>
                <a:cubicBezTo>
                  <a:pt x="8388086" y="941979"/>
                  <a:pt x="8375003" y="932535"/>
                  <a:pt x="8358865" y="932535"/>
                </a:cubicBezTo>
                <a:close/>
                <a:moveTo>
                  <a:pt x="8273638" y="932535"/>
                </a:moveTo>
                <a:cubicBezTo>
                  <a:pt x="8257499" y="932535"/>
                  <a:pt x="8244417" y="941979"/>
                  <a:pt x="8244417" y="953628"/>
                </a:cubicBezTo>
                <a:cubicBezTo>
                  <a:pt x="8244417" y="965278"/>
                  <a:pt x="8257499" y="974722"/>
                  <a:pt x="8273638" y="974722"/>
                </a:cubicBezTo>
                <a:cubicBezTo>
                  <a:pt x="8289776" y="974722"/>
                  <a:pt x="8302858" y="965278"/>
                  <a:pt x="8302858" y="953628"/>
                </a:cubicBezTo>
                <a:cubicBezTo>
                  <a:pt x="8302858" y="941979"/>
                  <a:pt x="8289776" y="932535"/>
                  <a:pt x="8273638" y="932535"/>
                </a:cubicBezTo>
                <a:close/>
                <a:moveTo>
                  <a:pt x="8190845" y="932535"/>
                </a:moveTo>
                <a:cubicBezTo>
                  <a:pt x="8174706" y="932535"/>
                  <a:pt x="8161624" y="941979"/>
                  <a:pt x="8161624" y="953628"/>
                </a:cubicBezTo>
                <a:cubicBezTo>
                  <a:pt x="8161624" y="965278"/>
                  <a:pt x="8174706" y="974722"/>
                  <a:pt x="8190845" y="974722"/>
                </a:cubicBezTo>
                <a:cubicBezTo>
                  <a:pt x="8206983" y="974722"/>
                  <a:pt x="8220065" y="965278"/>
                  <a:pt x="8220065" y="953628"/>
                </a:cubicBezTo>
                <a:cubicBezTo>
                  <a:pt x="8220065" y="941979"/>
                  <a:pt x="8206983" y="932535"/>
                  <a:pt x="8190845" y="932535"/>
                </a:cubicBezTo>
                <a:close/>
                <a:moveTo>
                  <a:pt x="8105616" y="932535"/>
                </a:moveTo>
                <a:cubicBezTo>
                  <a:pt x="8089478" y="932535"/>
                  <a:pt x="8076395" y="941979"/>
                  <a:pt x="8076395" y="953628"/>
                </a:cubicBezTo>
                <a:cubicBezTo>
                  <a:pt x="8076395" y="965278"/>
                  <a:pt x="8089478" y="974722"/>
                  <a:pt x="8105616" y="974722"/>
                </a:cubicBezTo>
                <a:cubicBezTo>
                  <a:pt x="8121754" y="974722"/>
                  <a:pt x="8134836" y="965278"/>
                  <a:pt x="8134836" y="953628"/>
                </a:cubicBezTo>
                <a:cubicBezTo>
                  <a:pt x="8134836" y="941979"/>
                  <a:pt x="8121754" y="932535"/>
                  <a:pt x="8105616" y="932535"/>
                </a:cubicBezTo>
                <a:close/>
                <a:moveTo>
                  <a:pt x="8025258" y="932535"/>
                </a:moveTo>
                <a:cubicBezTo>
                  <a:pt x="8009120" y="932535"/>
                  <a:pt x="7996037" y="941979"/>
                  <a:pt x="7996037" y="953628"/>
                </a:cubicBezTo>
                <a:cubicBezTo>
                  <a:pt x="7996037" y="965278"/>
                  <a:pt x="8009120" y="974722"/>
                  <a:pt x="8025258" y="974722"/>
                </a:cubicBezTo>
                <a:cubicBezTo>
                  <a:pt x="8041396" y="974722"/>
                  <a:pt x="8054478" y="965278"/>
                  <a:pt x="8054478" y="953628"/>
                </a:cubicBezTo>
                <a:cubicBezTo>
                  <a:pt x="8054478" y="941979"/>
                  <a:pt x="8041396" y="932535"/>
                  <a:pt x="8025258" y="932535"/>
                </a:cubicBezTo>
                <a:close/>
                <a:moveTo>
                  <a:pt x="7940272" y="932535"/>
                </a:moveTo>
                <a:cubicBezTo>
                  <a:pt x="7924134" y="932535"/>
                  <a:pt x="7911051" y="941979"/>
                  <a:pt x="7911051" y="953628"/>
                </a:cubicBezTo>
                <a:cubicBezTo>
                  <a:pt x="7911051" y="965278"/>
                  <a:pt x="7924134" y="974722"/>
                  <a:pt x="7940272" y="974722"/>
                </a:cubicBezTo>
                <a:cubicBezTo>
                  <a:pt x="7956410" y="974722"/>
                  <a:pt x="7969492" y="965278"/>
                  <a:pt x="7969492" y="953628"/>
                </a:cubicBezTo>
                <a:cubicBezTo>
                  <a:pt x="7969492" y="941979"/>
                  <a:pt x="7956410" y="932535"/>
                  <a:pt x="7940272" y="932535"/>
                </a:cubicBezTo>
                <a:close/>
                <a:moveTo>
                  <a:pt x="3676908" y="932535"/>
                </a:moveTo>
                <a:cubicBezTo>
                  <a:pt x="3658540" y="932535"/>
                  <a:pt x="3643651" y="941979"/>
                  <a:pt x="3643651" y="953628"/>
                </a:cubicBezTo>
                <a:cubicBezTo>
                  <a:pt x="3643651" y="965278"/>
                  <a:pt x="3658540" y="974722"/>
                  <a:pt x="3676908" y="974722"/>
                </a:cubicBezTo>
                <a:cubicBezTo>
                  <a:pt x="3695274" y="974722"/>
                  <a:pt x="3710165" y="965278"/>
                  <a:pt x="3710165" y="953628"/>
                </a:cubicBezTo>
                <a:cubicBezTo>
                  <a:pt x="3710165" y="941979"/>
                  <a:pt x="3695274" y="932535"/>
                  <a:pt x="3676908" y="932535"/>
                </a:cubicBezTo>
                <a:close/>
                <a:moveTo>
                  <a:pt x="3579906" y="932535"/>
                </a:moveTo>
                <a:cubicBezTo>
                  <a:pt x="3561540" y="932535"/>
                  <a:pt x="3546649" y="941979"/>
                  <a:pt x="3546649" y="953628"/>
                </a:cubicBezTo>
                <a:cubicBezTo>
                  <a:pt x="3546649" y="965278"/>
                  <a:pt x="3561540" y="974722"/>
                  <a:pt x="3579906" y="974722"/>
                </a:cubicBezTo>
                <a:cubicBezTo>
                  <a:pt x="3598274" y="974722"/>
                  <a:pt x="3613162" y="965278"/>
                  <a:pt x="3613162" y="953628"/>
                </a:cubicBezTo>
                <a:cubicBezTo>
                  <a:pt x="3613162" y="941979"/>
                  <a:pt x="3598274" y="932535"/>
                  <a:pt x="3579906" y="932535"/>
                </a:cubicBezTo>
                <a:close/>
                <a:moveTo>
                  <a:pt x="3485678" y="932535"/>
                </a:moveTo>
                <a:cubicBezTo>
                  <a:pt x="3467311" y="932535"/>
                  <a:pt x="3452423" y="941979"/>
                  <a:pt x="3452423" y="953628"/>
                </a:cubicBezTo>
                <a:cubicBezTo>
                  <a:pt x="3452423" y="965278"/>
                  <a:pt x="3467311" y="974722"/>
                  <a:pt x="3485678" y="974722"/>
                </a:cubicBezTo>
                <a:cubicBezTo>
                  <a:pt x="3504045" y="974722"/>
                  <a:pt x="3518934" y="965278"/>
                  <a:pt x="3518934" y="953628"/>
                </a:cubicBezTo>
                <a:cubicBezTo>
                  <a:pt x="3518934" y="941979"/>
                  <a:pt x="3504045" y="932535"/>
                  <a:pt x="3485678" y="932535"/>
                </a:cubicBezTo>
                <a:close/>
                <a:moveTo>
                  <a:pt x="3388677" y="932535"/>
                </a:moveTo>
                <a:cubicBezTo>
                  <a:pt x="3370310" y="932535"/>
                  <a:pt x="3355420" y="941979"/>
                  <a:pt x="3355420" y="953628"/>
                </a:cubicBezTo>
                <a:cubicBezTo>
                  <a:pt x="3355420" y="965278"/>
                  <a:pt x="3370310" y="974722"/>
                  <a:pt x="3388677" y="974722"/>
                </a:cubicBezTo>
                <a:cubicBezTo>
                  <a:pt x="3407044" y="974722"/>
                  <a:pt x="3421934" y="965278"/>
                  <a:pt x="3421934" y="953628"/>
                </a:cubicBezTo>
                <a:cubicBezTo>
                  <a:pt x="3421934" y="941979"/>
                  <a:pt x="3407044" y="932535"/>
                  <a:pt x="3388677" y="932535"/>
                </a:cubicBezTo>
                <a:close/>
                <a:moveTo>
                  <a:pt x="3297220" y="932535"/>
                </a:moveTo>
                <a:cubicBezTo>
                  <a:pt x="3278853" y="932535"/>
                  <a:pt x="3263964" y="941979"/>
                  <a:pt x="3263964" y="953628"/>
                </a:cubicBezTo>
                <a:cubicBezTo>
                  <a:pt x="3263964" y="965278"/>
                  <a:pt x="3278853" y="974722"/>
                  <a:pt x="3297220" y="974722"/>
                </a:cubicBezTo>
                <a:cubicBezTo>
                  <a:pt x="3315587" y="974722"/>
                  <a:pt x="3330476" y="965278"/>
                  <a:pt x="3330476" y="953628"/>
                </a:cubicBezTo>
                <a:cubicBezTo>
                  <a:pt x="3330476" y="941979"/>
                  <a:pt x="3315587" y="932535"/>
                  <a:pt x="3297220" y="932535"/>
                </a:cubicBezTo>
                <a:close/>
                <a:moveTo>
                  <a:pt x="3200495" y="932535"/>
                </a:moveTo>
                <a:cubicBezTo>
                  <a:pt x="3182128" y="932535"/>
                  <a:pt x="3167239" y="941979"/>
                  <a:pt x="3167239" y="953628"/>
                </a:cubicBezTo>
                <a:cubicBezTo>
                  <a:pt x="3167239" y="965278"/>
                  <a:pt x="3182128" y="974722"/>
                  <a:pt x="3200495" y="974722"/>
                </a:cubicBezTo>
                <a:cubicBezTo>
                  <a:pt x="3218861" y="974722"/>
                  <a:pt x="3233750" y="965278"/>
                  <a:pt x="3233750" y="953628"/>
                </a:cubicBezTo>
                <a:cubicBezTo>
                  <a:pt x="3233750" y="941979"/>
                  <a:pt x="3218861" y="932535"/>
                  <a:pt x="3200495" y="932535"/>
                </a:cubicBezTo>
                <a:close/>
                <a:moveTo>
                  <a:pt x="10817542" y="923020"/>
                </a:moveTo>
                <a:lnTo>
                  <a:pt x="10817542" y="1046645"/>
                </a:lnTo>
                <a:lnTo>
                  <a:pt x="10903062" y="1046645"/>
                </a:lnTo>
                <a:lnTo>
                  <a:pt x="10903062" y="923020"/>
                </a:lnTo>
                <a:close/>
                <a:moveTo>
                  <a:pt x="1059331" y="923020"/>
                </a:moveTo>
                <a:lnTo>
                  <a:pt x="1059331" y="1046645"/>
                </a:lnTo>
                <a:lnTo>
                  <a:pt x="1144851" y="1046645"/>
                </a:lnTo>
                <a:lnTo>
                  <a:pt x="1144851" y="923020"/>
                </a:lnTo>
                <a:close/>
                <a:moveTo>
                  <a:pt x="8472008" y="920899"/>
                </a:moveTo>
                <a:lnTo>
                  <a:pt x="9024281" y="920899"/>
                </a:lnTo>
                <a:lnTo>
                  <a:pt x="9024281" y="1048805"/>
                </a:lnTo>
                <a:lnTo>
                  <a:pt x="8472008" y="1048805"/>
                </a:lnTo>
                <a:close/>
                <a:moveTo>
                  <a:pt x="6826401" y="920899"/>
                </a:moveTo>
                <a:lnTo>
                  <a:pt x="7378673" y="920899"/>
                </a:lnTo>
                <a:lnTo>
                  <a:pt x="7378673" y="1048805"/>
                </a:lnTo>
                <a:lnTo>
                  <a:pt x="6826401" y="1048805"/>
                </a:lnTo>
                <a:close/>
                <a:moveTo>
                  <a:pt x="3813574" y="920899"/>
                </a:moveTo>
                <a:lnTo>
                  <a:pt x="4365846" y="920899"/>
                </a:lnTo>
                <a:lnTo>
                  <a:pt x="4365846" y="1048805"/>
                </a:lnTo>
                <a:lnTo>
                  <a:pt x="3813574" y="1048805"/>
                </a:lnTo>
                <a:close/>
                <a:moveTo>
                  <a:pt x="10657802" y="864905"/>
                </a:moveTo>
                <a:lnTo>
                  <a:pt x="10657802" y="988530"/>
                </a:lnTo>
                <a:lnTo>
                  <a:pt x="10743322" y="988530"/>
                </a:lnTo>
                <a:lnTo>
                  <a:pt x="10743322" y="864905"/>
                </a:lnTo>
                <a:close/>
                <a:moveTo>
                  <a:pt x="899592" y="864905"/>
                </a:moveTo>
                <a:lnTo>
                  <a:pt x="899592" y="988530"/>
                </a:lnTo>
                <a:lnTo>
                  <a:pt x="985112" y="988530"/>
                </a:lnTo>
                <a:lnTo>
                  <a:pt x="985112" y="864905"/>
                </a:lnTo>
                <a:close/>
                <a:moveTo>
                  <a:pt x="7456345" y="852928"/>
                </a:moveTo>
                <a:cubicBezTo>
                  <a:pt x="7448473" y="852928"/>
                  <a:pt x="7442092" y="857670"/>
                  <a:pt x="7442092" y="863518"/>
                </a:cubicBezTo>
                <a:lnTo>
                  <a:pt x="7442092" y="905876"/>
                </a:lnTo>
                <a:cubicBezTo>
                  <a:pt x="7442092" y="911725"/>
                  <a:pt x="7448473" y="916466"/>
                  <a:pt x="7456345" y="916466"/>
                </a:cubicBezTo>
                <a:lnTo>
                  <a:pt x="7824762" y="916466"/>
                </a:lnTo>
                <a:cubicBezTo>
                  <a:pt x="7832633" y="916466"/>
                  <a:pt x="7839015" y="911725"/>
                  <a:pt x="7839015" y="905876"/>
                </a:cubicBezTo>
                <a:lnTo>
                  <a:pt x="7839015" y="863518"/>
                </a:lnTo>
                <a:cubicBezTo>
                  <a:pt x="7839015" y="857670"/>
                  <a:pt x="7832633" y="852928"/>
                  <a:pt x="7824762" y="852928"/>
                </a:cubicBezTo>
                <a:close/>
                <a:moveTo>
                  <a:pt x="6268851" y="831308"/>
                </a:moveTo>
                <a:lnTo>
                  <a:pt x="6268851" y="930961"/>
                </a:lnTo>
                <a:lnTo>
                  <a:pt x="6327291" y="930961"/>
                </a:lnTo>
                <a:lnTo>
                  <a:pt x="6327291" y="831308"/>
                </a:lnTo>
                <a:close/>
                <a:moveTo>
                  <a:pt x="6186056" y="831308"/>
                </a:moveTo>
                <a:lnTo>
                  <a:pt x="6186056" y="930961"/>
                </a:lnTo>
                <a:lnTo>
                  <a:pt x="6244498" y="930961"/>
                </a:lnTo>
                <a:lnTo>
                  <a:pt x="6244498" y="831308"/>
                </a:lnTo>
                <a:close/>
                <a:moveTo>
                  <a:pt x="6103262" y="831308"/>
                </a:moveTo>
                <a:lnTo>
                  <a:pt x="6103262" y="930961"/>
                </a:lnTo>
                <a:lnTo>
                  <a:pt x="6161704" y="930961"/>
                </a:lnTo>
                <a:lnTo>
                  <a:pt x="6161704" y="831308"/>
                </a:lnTo>
                <a:close/>
                <a:moveTo>
                  <a:pt x="10497926" y="818955"/>
                </a:moveTo>
                <a:lnTo>
                  <a:pt x="10497926" y="942581"/>
                </a:lnTo>
                <a:lnTo>
                  <a:pt x="10583445" y="942581"/>
                </a:lnTo>
                <a:lnTo>
                  <a:pt x="10583445" y="818955"/>
                </a:lnTo>
                <a:close/>
                <a:moveTo>
                  <a:pt x="739715" y="818955"/>
                </a:moveTo>
                <a:lnTo>
                  <a:pt x="739715" y="942581"/>
                </a:lnTo>
                <a:lnTo>
                  <a:pt x="825235" y="942581"/>
                </a:lnTo>
                <a:lnTo>
                  <a:pt x="825235" y="818955"/>
                </a:lnTo>
                <a:close/>
                <a:moveTo>
                  <a:pt x="9432174" y="781728"/>
                </a:moveTo>
                <a:lnTo>
                  <a:pt x="9432174" y="905354"/>
                </a:lnTo>
                <a:lnTo>
                  <a:pt x="9517695" y="905354"/>
                </a:lnTo>
                <a:lnTo>
                  <a:pt x="9517695" y="781728"/>
                </a:lnTo>
                <a:close/>
                <a:moveTo>
                  <a:pt x="9293059" y="781728"/>
                </a:moveTo>
                <a:lnTo>
                  <a:pt x="9293059" y="905354"/>
                </a:lnTo>
                <a:lnTo>
                  <a:pt x="9378579" y="905354"/>
                </a:lnTo>
                <a:lnTo>
                  <a:pt x="9378579" y="781728"/>
                </a:lnTo>
                <a:close/>
                <a:moveTo>
                  <a:pt x="2661937" y="781728"/>
                </a:moveTo>
                <a:lnTo>
                  <a:pt x="2661937" y="905354"/>
                </a:lnTo>
                <a:lnTo>
                  <a:pt x="2782849" y="905354"/>
                </a:lnTo>
                <a:lnTo>
                  <a:pt x="2782849" y="781728"/>
                </a:lnTo>
                <a:close/>
                <a:moveTo>
                  <a:pt x="2465250" y="781728"/>
                </a:moveTo>
                <a:lnTo>
                  <a:pt x="2465250" y="905354"/>
                </a:lnTo>
                <a:lnTo>
                  <a:pt x="2586162" y="905354"/>
                </a:lnTo>
                <a:lnTo>
                  <a:pt x="2586162" y="781728"/>
                </a:lnTo>
                <a:close/>
                <a:moveTo>
                  <a:pt x="8788959" y="762361"/>
                </a:moveTo>
                <a:lnTo>
                  <a:pt x="8788959" y="862014"/>
                </a:lnTo>
                <a:lnTo>
                  <a:pt x="8847400" y="862014"/>
                </a:lnTo>
                <a:lnTo>
                  <a:pt x="8847400" y="762361"/>
                </a:lnTo>
                <a:close/>
                <a:moveTo>
                  <a:pt x="8706165" y="762361"/>
                </a:moveTo>
                <a:lnTo>
                  <a:pt x="8706165" y="862014"/>
                </a:lnTo>
                <a:lnTo>
                  <a:pt x="8764606" y="862014"/>
                </a:lnTo>
                <a:lnTo>
                  <a:pt x="8764606" y="762361"/>
                </a:lnTo>
                <a:close/>
                <a:moveTo>
                  <a:pt x="8623371" y="762361"/>
                </a:moveTo>
                <a:lnTo>
                  <a:pt x="8623371" y="862014"/>
                </a:lnTo>
                <a:lnTo>
                  <a:pt x="8681812" y="862014"/>
                </a:lnTo>
                <a:lnTo>
                  <a:pt x="8681812" y="762361"/>
                </a:lnTo>
                <a:close/>
                <a:moveTo>
                  <a:pt x="7456345" y="724880"/>
                </a:moveTo>
                <a:cubicBezTo>
                  <a:pt x="7448473" y="724880"/>
                  <a:pt x="7442092" y="729621"/>
                  <a:pt x="7442092" y="735470"/>
                </a:cubicBezTo>
                <a:lnTo>
                  <a:pt x="7442092" y="777828"/>
                </a:lnTo>
                <a:cubicBezTo>
                  <a:pt x="7442092" y="783676"/>
                  <a:pt x="7448473" y="788417"/>
                  <a:pt x="7456345" y="788417"/>
                </a:cubicBezTo>
                <a:lnTo>
                  <a:pt x="7824762" y="788417"/>
                </a:lnTo>
                <a:cubicBezTo>
                  <a:pt x="7832633" y="788417"/>
                  <a:pt x="7839015" y="783676"/>
                  <a:pt x="7839015" y="777828"/>
                </a:cubicBezTo>
                <a:lnTo>
                  <a:pt x="7839015" y="735470"/>
                </a:lnTo>
                <a:cubicBezTo>
                  <a:pt x="7839015" y="729621"/>
                  <a:pt x="7832633" y="724880"/>
                  <a:pt x="7824762" y="724880"/>
                </a:cubicBezTo>
                <a:close/>
                <a:moveTo>
                  <a:pt x="6268851" y="693441"/>
                </a:moveTo>
                <a:lnTo>
                  <a:pt x="6268851" y="793095"/>
                </a:lnTo>
                <a:lnTo>
                  <a:pt x="6327291" y="793095"/>
                </a:lnTo>
                <a:lnTo>
                  <a:pt x="6327291" y="693441"/>
                </a:lnTo>
                <a:close/>
                <a:moveTo>
                  <a:pt x="6186056" y="693441"/>
                </a:moveTo>
                <a:lnTo>
                  <a:pt x="6186056" y="793095"/>
                </a:lnTo>
                <a:lnTo>
                  <a:pt x="6244498" y="793095"/>
                </a:lnTo>
                <a:lnTo>
                  <a:pt x="6244498" y="693441"/>
                </a:lnTo>
                <a:close/>
                <a:moveTo>
                  <a:pt x="6103262" y="693441"/>
                </a:moveTo>
                <a:lnTo>
                  <a:pt x="6103262" y="793095"/>
                </a:lnTo>
                <a:lnTo>
                  <a:pt x="6161704" y="793095"/>
                </a:lnTo>
                <a:lnTo>
                  <a:pt x="6161704" y="693441"/>
                </a:lnTo>
                <a:close/>
                <a:moveTo>
                  <a:pt x="6058127" y="653041"/>
                </a:moveTo>
                <a:lnTo>
                  <a:pt x="6327292" y="653041"/>
                </a:lnTo>
                <a:lnTo>
                  <a:pt x="6392509" y="653041"/>
                </a:lnTo>
                <a:lnTo>
                  <a:pt x="6410083" y="1109228"/>
                </a:lnTo>
                <a:lnTo>
                  <a:pt x="6046026" y="1107720"/>
                </a:lnTo>
                <a:cubicBezTo>
                  <a:pt x="6045189" y="956161"/>
                  <a:pt x="6058964" y="804601"/>
                  <a:pt x="6058127" y="653041"/>
                </a:cubicBezTo>
                <a:close/>
                <a:moveTo>
                  <a:pt x="8788959" y="634455"/>
                </a:moveTo>
                <a:lnTo>
                  <a:pt x="8788959" y="734108"/>
                </a:lnTo>
                <a:lnTo>
                  <a:pt x="8847400" y="734108"/>
                </a:lnTo>
                <a:lnTo>
                  <a:pt x="8847400" y="634455"/>
                </a:lnTo>
                <a:close/>
                <a:moveTo>
                  <a:pt x="8706165" y="634455"/>
                </a:moveTo>
                <a:lnTo>
                  <a:pt x="8706165" y="734108"/>
                </a:lnTo>
                <a:lnTo>
                  <a:pt x="8764606" y="734108"/>
                </a:lnTo>
                <a:lnTo>
                  <a:pt x="8764606" y="634455"/>
                </a:lnTo>
                <a:close/>
                <a:moveTo>
                  <a:pt x="8623371" y="634455"/>
                </a:moveTo>
                <a:lnTo>
                  <a:pt x="8623371" y="734108"/>
                </a:lnTo>
                <a:lnTo>
                  <a:pt x="8681812" y="734108"/>
                </a:lnTo>
                <a:lnTo>
                  <a:pt x="8681812" y="634455"/>
                </a:lnTo>
                <a:close/>
                <a:moveTo>
                  <a:pt x="3122896" y="633531"/>
                </a:moveTo>
                <a:lnTo>
                  <a:pt x="3751451" y="633531"/>
                </a:lnTo>
                <a:lnTo>
                  <a:pt x="3751451" y="2070165"/>
                </a:lnTo>
                <a:lnTo>
                  <a:pt x="3703231" y="2070165"/>
                </a:lnTo>
                <a:lnTo>
                  <a:pt x="3703231" y="984852"/>
                </a:lnTo>
                <a:lnTo>
                  <a:pt x="3650858" y="984852"/>
                </a:lnTo>
                <a:lnTo>
                  <a:pt x="3650858" y="2070165"/>
                </a:lnTo>
                <a:lnTo>
                  <a:pt x="3606509" y="2070165"/>
                </a:lnTo>
                <a:lnTo>
                  <a:pt x="3606509" y="984852"/>
                </a:lnTo>
                <a:lnTo>
                  <a:pt x="3554136" y="984852"/>
                </a:lnTo>
                <a:lnTo>
                  <a:pt x="3554136" y="2070165"/>
                </a:lnTo>
                <a:lnTo>
                  <a:pt x="3509784" y="2070165"/>
                </a:lnTo>
                <a:lnTo>
                  <a:pt x="3509784" y="984852"/>
                </a:lnTo>
                <a:lnTo>
                  <a:pt x="3457411" y="984852"/>
                </a:lnTo>
                <a:lnTo>
                  <a:pt x="3457411" y="2070165"/>
                </a:lnTo>
                <a:lnTo>
                  <a:pt x="3413062" y="2070165"/>
                </a:lnTo>
                <a:lnTo>
                  <a:pt x="3413062" y="984852"/>
                </a:lnTo>
                <a:lnTo>
                  <a:pt x="3360687" y="984852"/>
                </a:lnTo>
                <a:lnTo>
                  <a:pt x="3360687" y="2070165"/>
                </a:lnTo>
                <a:lnTo>
                  <a:pt x="3316337" y="2070165"/>
                </a:lnTo>
                <a:lnTo>
                  <a:pt x="3316337" y="984852"/>
                </a:lnTo>
                <a:lnTo>
                  <a:pt x="3263964" y="984852"/>
                </a:lnTo>
                <a:lnTo>
                  <a:pt x="3263964" y="2070165"/>
                </a:lnTo>
                <a:lnTo>
                  <a:pt x="3219612" y="2070165"/>
                </a:lnTo>
                <a:lnTo>
                  <a:pt x="3219612" y="984852"/>
                </a:lnTo>
                <a:lnTo>
                  <a:pt x="3167239" y="984852"/>
                </a:lnTo>
                <a:lnTo>
                  <a:pt x="3167239" y="2070165"/>
                </a:lnTo>
                <a:lnTo>
                  <a:pt x="3122896" y="2070165"/>
                </a:lnTo>
                <a:lnTo>
                  <a:pt x="3024257" y="2070165"/>
                </a:lnTo>
                <a:lnTo>
                  <a:pt x="3024257" y="2041573"/>
                </a:lnTo>
                <a:lnTo>
                  <a:pt x="2453541" y="2041573"/>
                </a:lnTo>
                <a:lnTo>
                  <a:pt x="2453541" y="2070165"/>
                </a:lnTo>
                <a:lnTo>
                  <a:pt x="2391362" y="2070165"/>
                </a:lnTo>
                <a:lnTo>
                  <a:pt x="2391362" y="2041573"/>
                </a:lnTo>
                <a:lnTo>
                  <a:pt x="2192935" y="2041573"/>
                </a:lnTo>
                <a:lnTo>
                  <a:pt x="2192935" y="2070165"/>
                </a:lnTo>
                <a:lnTo>
                  <a:pt x="2130759" y="2070165"/>
                </a:lnTo>
                <a:lnTo>
                  <a:pt x="2130759" y="988773"/>
                </a:lnTo>
                <a:lnTo>
                  <a:pt x="2242686" y="988773"/>
                </a:lnTo>
                <a:lnTo>
                  <a:pt x="2183148" y="661155"/>
                </a:lnTo>
                <a:lnTo>
                  <a:pt x="3070506" y="661155"/>
                </a:lnTo>
                <a:lnTo>
                  <a:pt x="3010967" y="988773"/>
                </a:lnTo>
                <a:lnTo>
                  <a:pt x="3122896" y="988773"/>
                </a:lnTo>
                <a:close/>
                <a:moveTo>
                  <a:pt x="10420554" y="624084"/>
                </a:moveTo>
                <a:lnTo>
                  <a:pt x="11043939" y="881890"/>
                </a:lnTo>
                <a:lnTo>
                  <a:pt x="11043939" y="1299068"/>
                </a:lnTo>
                <a:lnTo>
                  <a:pt x="11323163" y="1299068"/>
                </a:lnTo>
                <a:lnTo>
                  <a:pt x="11323163" y="2070165"/>
                </a:lnTo>
                <a:lnTo>
                  <a:pt x="11208637" y="2070165"/>
                </a:lnTo>
                <a:lnTo>
                  <a:pt x="11208637" y="1828109"/>
                </a:lnTo>
                <a:lnTo>
                  <a:pt x="11162619" y="1828109"/>
                </a:lnTo>
                <a:lnTo>
                  <a:pt x="11162619" y="2070165"/>
                </a:lnTo>
                <a:lnTo>
                  <a:pt x="11067402" y="2070165"/>
                </a:lnTo>
                <a:lnTo>
                  <a:pt x="11067402" y="1828109"/>
                </a:lnTo>
                <a:lnTo>
                  <a:pt x="11021384" y="1828109"/>
                </a:lnTo>
                <a:lnTo>
                  <a:pt x="11021384" y="2070165"/>
                </a:lnTo>
                <a:lnTo>
                  <a:pt x="10926070" y="2070165"/>
                </a:lnTo>
                <a:lnTo>
                  <a:pt x="10926070" y="1828109"/>
                </a:lnTo>
                <a:lnTo>
                  <a:pt x="10880052" y="1828109"/>
                </a:lnTo>
                <a:lnTo>
                  <a:pt x="10880052" y="2070165"/>
                </a:lnTo>
                <a:lnTo>
                  <a:pt x="10780874" y="2070165"/>
                </a:lnTo>
                <a:lnTo>
                  <a:pt x="10780874" y="1828109"/>
                </a:lnTo>
                <a:lnTo>
                  <a:pt x="10734856" y="1828109"/>
                </a:lnTo>
                <a:lnTo>
                  <a:pt x="10734856" y="2070165"/>
                </a:lnTo>
                <a:lnTo>
                  <a:pt x="10655102" y="2070165"/>
                </a:lnTo>
                <a:lnTo>
                  <a:pt x="10655102" y="1828109"/>
                </a:lnTo>
                <a:lnTo>
                  <a:pt x="10609084" y="1828109"/>
                </a:lnTo>
                <a:lnTo>
                  <a:pt x="10609084" y="2070165"/>
                </a:lnTo>
                <a:lnTo>
                  <a:pt x="10490485" y="2070165"/>
                </a:lnTo>
                <a:lnTo>
                  <a:pt x="10490485" y="1828109"/>
                </a:lnTo>
                <a:lnTo>
                  <a:pt x="10444467" y="1828109"/>
                </a:lnTo>
                <a:lnTo>
                  <a:pt x="10444467" y="2070165"/>
                </a:lnTo>
                <a:lnTo>
                  <a:pt x="10345290" y="2070165"/>
                </a:lnTo>
                <a:lnTo>
                  <a:pt x="10345290" y="1828109"/>
                </a:lnTo>
                <a:lnTo>
                  <a:pt x="10299272" y="1828109"/>
                </a:lnTo>
                <a:lnTo>
                  <a:pt x="10299272" y="2070165"/>
                </a:lnTo>
                <a:lnTo>
                  <a:pt x="10214948" y="2070165"/>
                </a:lnTo>
                <a:lnTo>
                  <a:pt x="10214948" y="1828109"/>
                </a:lnTo>
                <a:lnTo>
                  <a:pt x="10168930" y="1828109"/>
                </a:lnTo>
                <a:lnTo>
                  <a:pt x="10168930" y="2070165"/>
                </a:lnTo>
                <a:lnTo>
                  <a:pt x="10054902" y="2070165"/>
                </a:lnTo>
                <a:lnTo>
                  <a:pt x="10054902" y="1828109"/>
                </a:lnTo>
                <a:lnTo>
                  <a:pt x="10008885" y="1828109"/>
                </a:lnTo>
                <a:lnTo>
                  <a:pt x="10008885" y="2070165"/>
                </a:lnTo>
                <a:lnTo>
                  <a:pt x="9688442" y="2070165"/>
                </a:lnTo>
                <a:lnTo>
                  <a:pt x="9688442" y="2041573"/>
                </a:lnTo>
                <a:lnTo>
                  <a:pt x="9284775" y="2041573"/>
                </a:lnTo>
                <a:lnTo>
                  <a:pt x="9284775" y="2070165"/>
                </a:lnTo>
                <a:lnTo>
                  <a:pt x="9240798" y="2070165"/>
                </a:lnTo>
                <a:lnTo>
                  <a:pt x="9240798" y="2041573"/>
                </a:lnTo>
                <a:lnTo>
                  <a:pt x="9100450" y="2041573"/>
                </a:lnTo>
                <a:lnTo>
                  <a:pt x="9100450" y="2070165"/>
                </a:lnTo>
                <a:lnTo>
                  <a:pt x="8425986" y="2070165"/>
                </a:lnTo>
                <a:lnTo>
                  <a:pt x="8425986" y="1048805"/>
                </a:lnTo>
                <a:lnTo>
                  <a:pt x="9056473" y="1048805"/>
                </a:lnTo>
                <a:lnTo>
                  <a:pt x="9056473" y="988773"/>
                </a:lnTo>
                <a:lnTo>
                  <a:pt x="9135639" y="988773"/>
                </a:lnTo>
                <a:lnTo>
                  <a:pt x="9093528" y="661155"/>
                </a:lnTo>
                <a:lnTo>
                  <a:pt x="9721155" y="661155"/>
                </a:lnTo>
                <a:lnTo>
                  <a:pt x="9679044" y="988773"/>
                </a:lnTo>
                <a:lnTo>
                  <a:pt x="9758210" y="988773"/>
                </a:lnTo>
                <a:lnTo>
                  <a:pt x="9758210" y="1852181"/>
                </a:lnTo>
                <a:lnTo>
                  <a:pt x="9914054" y="1852181"/>
                </a:lnTo>
                <a:lnTo>
                  <a:pt x="9914054" y="1805307"/>
                </a:lnTo>
                <a:lnTo>
                  <a:pt x="9914054" y="1045950"/>
                </a:lnTo>
                <a:lnTo>
                  <a:pt x="10420554" y="1045950"/>
                </a:lnTo>
                <a:close/>
                <a:moveTo>
                  <a:pt x="662347" y="624084"/>
                </a:moveTo>
                <a:lnTo>
                  <a:pt x="1563846" y="1038650"/>
                </a:lnTo>
                <a:lnTo>
                  <a:pt x="1564614" y="2070165"/>
                </a:lnTo>
                <a:lnTo>
                  <a:pt x="1450428" y="2070165"/>
                </a:lnTo>
                <a:lnTo>
                  <a:pt x="1450428" y="1828109"/>
                </a:lnTo>
                <a:lnTo>
                  <a:pt x="1404410" y="1828109"/>
                </a:lnTo>
                <a:lnTo>
                  <a:pt x="1404410" y="2070165"/>
                </a:lnTo>
                <a:lnTo>
                  <a:pt x="1309192" y="2070165"/>
                </a:lnTo>
                <a:lnTo>
                  <a:pt x="1309192" y="1828109"/>
                </a:lnTo>
                <a:lnTo>
                  <a:pt x="1263174" y="1828109"/>
                </a:lnTo>
                <a:lnTo>
                  <a:pt x="1263174" y="2070165"/>
                </a:lnTo>
                <a:lnTo>
                  <a:pt x="1167860" y="2070165"/>
                </a:lnTo>
                <a:lnTo>
                  <a:pt x="1167860" y="1828109"/>
                </a:lnTo>
                <a:lnTo>
                  <a:pt x="1121843" y="1828109"/>
                </a:lnTo>
                <a:lnTo>
                  <a:pt x="1121843" y="2070165"/>
                </a:lnTo>
                <a:lnTo>
                  <a:pt x="1022664" y="2070165"/>
                </a:lnTo>
                <a:lnTo>
                  <a:pt x="1022664" y="1828109"/>
                </a:lnTo>
                <a:lnTo>
                  <a:pt x="976646" y="1828109"/>
                </a:lnTo>
                <a:lnTo>
                  <a:pt x="976646" y="2070165"/>
                </a:lnTo>
                <a:lnTo>
                  <a:pt x="896893" y="2070165"/>
                </a:lnTo>
                <a:lnTo>
                  <a:pt x="896893" y="1828109"/>
                </a:lnTo>
                <a:lnTo>
                  <a:pt x="850875" y="1828109"/>
                </a:lnTo>
                <a:lnTo>
                  <a:pt x="850875" y="2070165"/>
                </a:lnTo>
                <a:lnTo>
                  <a:pt x="732276" y="2070165"/>
                </a:lnTo>
                <a:lnTo>
                  <a:pt x="732276" y="1828109"/>
                </a:lnTo>
                <a:lnTo>
                  <a:pt x="686259" y="1828109"/>
                </a:lnTo>
                <a:lnTo>
                  <a:pt x="686259" y="2070165"/>
                </a:lnTo>
                <a:lnTo>
                  <a:pt x="587081" y="2070165"/>
                </a:lnTo>
                <a:lnTo>
                  <a:pt x="587081" y="1828109"/>
                </a:lnTo>
                <a:lnTo>
                  <a:pt x="541064" y="1828109"/>
                </a:lnTo>
                <a:lnTo>
                  <a:pt x="541064" y="2070165"/>
                </a:lnTo>
                <a:lnTo>
                  <a:pt x="456739" y="2070165"/>
                </a:lnTo>
                <a:lnTo>
                  <a:pt x="456739" y="1828109"/>
                </a:lnTo>
                <a:lnTo>
                  <a:pt x="410721" y="1828109"/>
                </a:lnTo>
                <a:lnTo>
                  <a:pt x="410721" y="2070165"/>
                </a:lnTo>
                <a:lnTo>
                  <a:pt x="296693" y="2070165"/>
                </a:lnTo>
                <a:lnTo>
                  <a:pt x="296693" y="1828109"/>
                </a:lnTo>
                <a:lnTo>
                  <a:pt x="250675" y="1828109"/>
                </a:lnTo>
                <a:lnTo>
                  <a:pt x="250675" y="2070165"/>
                </a:lnTo>
                <a:lnTo>
                  <a:pt x="0" y="2070165"/>
                </a:lnTo>
                <a:lnTo>
                  <a:pt x="0" y="1852181"/>
                </a:lnTo>
                <a:lnTo>
                  <a:pt x="155847" y="1852181"/>
                </a:lnTo>
                <a:lnTo>
                  <a:pt x="155847" y="1805307"/>
                </a:lnTo>
                <a:lnTo>
                  <a:pt x="155847" y="1045950"/>
                </a:lnTo>
                <a:lnTo>
                  <a:pt x="662347" y="1045950"/>
                </a:lnTo>
                <a:close/>
                <a:moveTo>
                  <a:pt x="7442091" y="500646"/>
                </a:moveTo>
                <a:lnTo>
                  <a:pt x="7839015" y="500646"/>
                </a:lnTo>
                <a:lnTo>
                  <a:pt x="7839015" y="662016"/>
                </a:lnTo>
                <a:lnTo>
                  <a:pt x="7872090" y="662016"/>
                </a:lnTo>
                <a:lnTo>
                  <a:pt x="7872090" y="633531"/>
                </a:lnTo>
                <a:lnTo>
                  <a:pt x="8424362" y="633531"/>
                </a:lnTo>
                <a:lnTo>
                  <a:pt x="8424362" y="2070165"/>
                </a:lnTo>
                <a:lnTo>
                  <a:pt x="8381996" y="2070165"/>
                </a:lnTo>
                <a:lnTo>
                  <a:pt x="8381996" y="984852"/>
                </a:lnTo>
                <a:lnTo>
                  <a:pt x="8335978" y="984852"/>
                </a:lnTo>
                <a:lnTo>
                  <a:pt x="8335978" y="2070165"/>
                </a:lnTo>
                <a:lnTo>
                  <a:pt x="8297011" y="2070165"/>
                </a:lnTo>
                <a:lnTo>
                  <a:pt x="8297011" y="984852"/>
                </a:lnTo>
                <a:lnTo>
                  <a:pt x="8250994" y="984852"/>
                </a:lnTo>
                <a:lnTo>
                  <a:pt x="8250994" y="2070165"/>
                </a:lnTo>
                <a:lnTo>
                  <a:pt x="8212026" y="2070165"/>
                </a:lnTo>
                <a:lnTo>
                  <a:pt x="8212026" y="984852"/>
                </a:lnTo>
                <a:lnTo>
                  <a:pt x="8166008" y="984852"/>
                </a:lnTo>
                <a:lnTo>
                  <a:pt x="8166008" y="2070165"/>
                </a:lnTo>
                <a:lnTo>
                  <a:pt x="8127041" y="2070165"/>
                </a:lnTo>
                <a:lnTo>
                  <a:pt x="8127041" y="984852"/>
                </a:lnTo>
                <a:lnTo>
                  <a:pt x="8081023" y="984852"/>
                </a:lnTo>
                <a:lnTo>
                  <a:pt x="8081023" y="2070165"/>
                </a:lnTo>
                <a:lnTo>
                  <a:pt x="8042055" y="2070165"/>
                </a:lnTo>
                <a:lnTo>
                  <a:pt x="8042055" y="984852"/>
                </a:lnTo>
                <a:lnTo>
                  <a:pt x="7996037" y="984852"/>
                </a:lnTo>
                <a:lnTo>
                  <a:pt x="7996037" y="2070165"/>
                </a:lnTo>
                <a:lnTo>
                  <a:pt x="7957069" y="2070165"/>
                </a:lnTo>
                <a:lnTo>
                  <a:pt x="7957069" y="984852"/>
                </a:lnTo>
                <a:lnTo>
                  <a:pt x="7911051" y="984852"/>
                </a:lnTo>
                <a:lnTo>
                  <a:pt x="7911051" y="2070165"/>
                </a:lnTo>
                <a:lnTo>
                  <a:pt x="6780378" y="2070165"/>
                </a:lnTo>
                <a:lnTo>
                  <a:pt x="6780378" y="1048805"/>
                </a:lnTo>
                <a:lnTo>
                  <a:pt x="7409014" y="1048805"/>
                </a:lnTo>
                <a:lnTo>
                  <a:pt x="7409014" y="662016"/>
                </a:lnTo>
                <a:lnTo>
                  <a:pt x="7442091" y="662016"/>
                </a:lnTo>
                <a:close/>
                <a:moveTo>
                  <a:pt x="8788959" y="496589"/>
                </a:moveTo>
                <a:lnTo>
                  <a:pt x="8788959" y="596242"/>
                </a:lnTo>
                <a:lnTo>
                  <a:pt x="8847400" y="596242"/>
                </a:lnTo>
                <a:lnTo>
                  <a:pt x="8847400" y="496589"/>
                </a:lnTo>
                <a:close/>
                <a:moveTo>
                  <a:pt x="8706165" y="496589"/>
                </a:moveTo>
                <a:lnTo>
                  <a:pt x="8706165" y="596242"/>
                </a:lnTo>
                <a:lnTo>
                  <a:pt x="8764606" y="596242"/>
                </a:lnTo>
                <a:lnTo>
                  <a:pt x="8764606" y="496589"/>
                </a:lnTo>
                <a:close/>
                <a:moveTo>
                  <a:pt x="8623371" y="496589"/>
                </a:moveTo>
                <a:lnTo>
                  <a:pt x="8623371" y="596242"/>
                </a:lnTo>
                <a:lnTo>
                  <a:pt x="8681812" y="596242"/>
                </a:lnTo>
                <a:lnTo>
                  <a:pt x="8681812" y="496589"/>
                </a:lnTo>
                <a:close/>
                <a:moveTo>
                  <a:pt x="6195795" y="494113"/>
                </a:moveTo>
                <a:lnTo>
                  <a:pt x="6195795" y="593766"/>
                </a:lnTo>
                <a:lnTo>
                  <a:pt x="6254237" y="593766"/>
                </a:lnTo>
                <a:lnTo>
                  <a:pt x="6254237" y="494113"/>
                </a:lnTo>
                <a:close/>
                <a:moveTo>
                  <a:pt x="8578234" y="456188"/>
                </a:moveTo>
                <a:lnTo>
                  <a:pt x="8847400" y="456188"/>
                </a:lnTo>
                <a:lnTo>
                  <a:pt x="8912617" y="456188"/>
                </a:lnTo>
                <a:lnTo>
                  <a:pt x="8930192" y="912376"/>
                </a:lnTo>
                <a:lnTo>
                  <a:pt x="8566135" y="910867"/>
                </a:lnTo>
                <a:cubicBezTo>
                  <a:pt x="8565297" y="759308"/>
                  <a:pt x="8579071" y="607748"/>
                  <a:pt x="8578234" y="456188"/>
                </a:cubicBezTo>
                <a:close/>
                <a:moveTo>
                  <a:pt x="7940272" y="400992"/>
                </a:moveTo>
                <a:lnTo>
                  <a:pt x="8337195" y="400992"/>
                </a:lnTo>
                <a:lnTo>
                  <a:pt x="8337195" y="632631"/>
                </a:lnTo>
                <a:lnTo>
                  <a:pt x="7940272" y="632631"/>
                </a:lnTo>
                <a:close/>
                <a:moveTo>
                  <a:pt x="3200495" y="400992"/>
                </a:moveTo>
                <a:lnTo>
                  <a:pt x="3652243" y="400992"/>
                </a:lnTo>
                <a:lnTo>
                  <a:pt x="3652243" y="632631"/>
                </a:lnTo>
                <a:lnTo>
                  <a:pt x="3200495" y="632631"/>
                </a:lnTo>
                <a:close/>
                <a:moveTo>
                  <a:pt x="6195795" y="361228"/>
                </a:moveTo>
                <a:lnTo>
                  <a:pt x="6195795" y="460881"/>
                </a:lnTo>
                <a:lnTo>
                  <a:pt x="6254237" y="460881"/>
                </a:lnTo>
                <a:lnTo>
                  <a:pt x="6254237" y="361228"/>
                </a:lnTo>
                <a:close/>
                <a:moveTo>
                  <a:pt x="2634035" y="306774"/>
                </a:moveTo>
                <a:cubicBezTo>
                  <a:pt x="2653916" y="306774"/>
                  <a:pt x="2670033" y="318656"/>
                  <a:pt x="2670033" y="333312"/>
                </a:cubicBezTo>
                <a:lnTo>
                  <a:pt x="2670033" y="516582"/>
                </a:lnTo>
                <a:cubicBezTo>
                  <a:pt x="2670033" y="523910"/>
                  <a:pt x="2666004" y="530545"/>
                  <a:pt x="2659490" y="535348"/>
                </a:cubicBezTo>
                <a:lnTo>
                  <a:pt x="2639476" y="541458"/>
                </a:lnTo>
                <a:lnTo>
                  <a:pt x="2832497" y="541458"/>
                </a:lnTo>
                <a:lnTo>
                  <a:pt x="2832497" y="657277"/>
                </a:lnTo>
                <a:lnTo>
                  <a:pt x="2435573" y="657277"/>
                </a:lnTo>
                <a:lnTo>
                  <a:pt x="2435573" y="541458"/>
                </a:lnTo>
                <a:lnTo>
                  <a:pt x="2628593" y="541458"/>
                </a:lnTo>
                <a:lnTo>
                  <a:pt x="2608580" y="535348"/>
                </a:lnTo>
                <a:cubicBezTo>
                  <a:pt x="2602066" y="530545"/>
                  <a:pt x="2598037" y="523910"/>
                  <a:pt x="2598037" y="516582"/>
                </a:cubicBezTo>
                <a:lnTo>
                  <a:pt x="2598037" y="333312"/>
                </a:lnTo>
                <a:cubicBezTo>
                  <a:pt x="2598037" y="318656"/>
                  <a:pt x="2614154" y="306774"/>
                  <a:pt x="2634035" y="306774"/>
                </a:cubicBezTo>
                <a:close/>
                <a:moveTo>
                  <a:pt x="8715904" y="297260"/>
                </a:moveTo>
                <a:lnTo>
                  <a:pt x="8715904" y="396914"/>
                </a:lnTo>
                <a:lnTo>
                  <a:pt x="8774345" y="396914"/>
                </a:lnTo>
                <a:lnTo>
                  <a:pt x="8774345" y="297260"/>
                </a:lnTo>
                <a:close/>
                <a:moveTo>
                  <a:pt x="8099108" y="254150"/>
                </a:moveTo>
                <a:lnTo>
                  <a:pt x="8138400" y="254150"/>
                </a:lnTo>
                <a:cubicBezTo>
                  <a:pt x="8143826" y="254150"/>
                  <a:pt x="8148224" y="257392"/>
                  <a:pt x="8148224" y="261392"/>
                </a:cubicBezTo>
                <a:lnTo>
                  <a:pt x="8148224" y="393686"/>
                </a:lnTo>
                <a:cubicBezTo>
                  <a:pt x="8148224" y="397686"/>
                  <a:pt x="8143826" y="400928"/>
                  <a:pt x="8138400" y="400928"/>
                </a:cubicBezTo>
                <a:lnTo>
                  <a:pt x="8099108" y="400928"/>
                </a:lnTo>
                <a:cubicBezTo>
                  <a:pt x="8093682" y="400928"/>
                  <a:pt x="8089284" y="397686"/>
                  <a:pt x="8089284" y="393686"/>
                </a:cubicBezTo>
                <a:lnTo>
                  <a:pt x="8089284" y="261392"/>
                </a:lnTo>
                <a:cubicBezTo>
                  <a:pt x="8089284" y="257392"/>
                  <a:pt x="8093682" y="254150"/>
                  <a:pt x="8099108" y="254150"/>
                </a:cubicBezTo>
                <a:close/>
                <a:moveTo>
                  <a:pt x="3343175" y="254150"/>
                </a:moveTo>
                <a:lnTo>
                  <a:pt x="3387895" y="254150"/>
                </a:lnTo>
                <a:cubicBezTo>
                  <a:pt x="3394070" y="254150"/>
                  <a:pt x="3399075" y="257839"/>
                  <a:pt x="3399075" y="262392"/>
                </a:cubicBezTo>
                <a:lnTo>
                  <a:pt x="3399075" y="392686"/>
                </a:lnTo>
                <a:cubicBezTo>
                  <a:pt x="3399075" y="397238"/>
                  <a:pt x="3394070" y="400928"/>
                  <a:pt x="3387895" y="400928"/>
                </a:cubicBezTo>
                <a:lnTo>
                  <a:pt x="3343175" y="400928"/>
                </a:lnTo>
                <a:cubicBezTo>
                  <a:pt x="3336999" y="400928"/>
                  <a:pt x="3331994" y="397238"/>
                  <a:pt x="3331994" y="392686"/>
                </a:cubicBezTo>
                <a:lnTo>
                  <a:pt x="3331994" y="262392"/>
                </a:lnTo>
                <a:cubicBezTo>
                  <a:pt x="3331994" y="257839"/>
                  <a:pt x="3336999" y="254150"/>
                  <a:pt x="3343175" y="254150"/>
                </a:cubicBezTo>
                <a:close/>
                <a:moveTo>
                  <a:pt x="6195795" y="228341"/>
                </a:moveTo>
                <a:lnTo>
                  <a:pt x="6195795" y="327995"/>
                </a:lnTo>
                <a:lnTo>
                  <a:pt x="6254237" y="327995"/>
                </a:lnTo>
                <a:lnTo>
                  <a:pt x="6254237" y="228341"/>
                </a:lnTo>
                <a:close/>
                <a:moveTo>
                  <a:pt x="9338267" y="227870"/>
                </a:moveTo>
                <a:lnTo>
                  <a:pt x="9486609" y="227870"/>
                </a:lnTo>
                <a:lnTo>
                  <a:pt x="9486609" y="541458"/>
                </a:lnTo>
                <a:lnTo>
                  <a:pt x="9552809" y="541458"/>
                </a:lnTo>
                <a:lnTo>
                  <a:pt x="9552809" y="657277"/>
                </a:lnTo>
                <a:lnTo>
                  <a:pt x="9272066" y="657277"/>
                </a:lnTo>
                <a:lnTo>
                  <a:pt x="9272066" y="541458"/>
                </a:lnTo>
                <a:lnTo>
                  <a:pt x="9338267" y="541458"/>
                </a:lnTo>
                <a:close/>
                <a:moveTo>
                  <a:pt x="6135400" y="196853"/>
                </a:moveTo>
                <a:lnTo>
                  <a:pt x="6317711" y="196853"/>
                </a:lnTo>
                <a:lnTo>
                  <a:pt x="6327292" y="653041"/>
                </a:lnTo>
                <a:lnTo>
                  <a:pt x="6128803" y="651532"/>
                </a:lnTo>
                <a:cubicBezTo>
                  <a:pt x="6128347" y="499973"/>
                  <a:pt x="6135857" y="348413"/>
                  <a:pt x="6135400" y="196853"/>
                </a:cubicBezTo>
                <a:close/>
                <a:moveTo>
                  <a:pt x="8715904" y="164374"/>
                </a:moveTo>
                <a:lnTo>
                  <a:pt x="8715904" y="264028"/>
                </a:lnTo>
                <a:lnTo>
                  <a:pt x="8774345" y="264028"/>
                </a:lnTo>
                <a:lnTo>
                  <a:pt x="8774345" y="164374"/>
                </a:lnTo>
                <a:close/>
                <a:moveTo>
                  <a:pt x="8196686" y="71436"/>
                </a:moveTo>
                <a:lnTo>
                  <a:pt x="8227364" y="71436"/>
                </a:lnTo>
                <a:cubicBezTo>
                  <a:pt x="8231600" y="71436"/>
                  <a:pt x="8235034" y="73968"/>
                  <a:pt x="8235034" y="77091"/>
                </a:cubicBezTo>
                <a:lnTo>
                  <a:pt x="8235034" y="395272"/>
                </a:lnTo>
                <a:cubicBezTo>
                  <a:pt x="8235034" y="398395"/>
                  <a:pt x="8231600" y="400926"/>
                  <a:pt x="8227364" y="400926"/>
                </a:cubicBezTo>
                <a:lnTo>
                  <a:pt x="8196686" y="400926"/>
                </a:lnTo>
                <a:cubicBezTo>
                  <a:pt x="8192450" y="400926"/>
                  <a:pt x="8189016" y="398395"/>
                  <a:pt x="8189016" y="395272"/>
                </a:cubicBezTo>
                <a:lnTo>
                  <a:pt x="8189016" y="77091"/>
                </a:lnTo>
                <a:cubicBezTo>
                  <a:pt x="8189016" y="73968"/>
                  <a:pt x="8192450" y="71436"/>
                  <a:pt x="8196686" y="71436"/>
                </a:cubicBezTo>
                <a:close/>
                <a:moveTo>
                  <a:pt x="3454229" y="71436"/>
                </a:moveTo>
                <a:lnTo>
                  <a:pt x="3489143" y="71436"/>
                </a:lnTo>
                <a:cubicBezTo>
                  <a:pt x="3493964" y="71436"/>
                  <a:pt x="3497872" y="74317"/>
                  <a:pt x="3497872" y="77871"/>
                </a:cubicBezTo>
                <a:lnTo>
                  <a:pt x="3497872" y="394491"/>
                </a:lnTo>
                <a:cubicBezTo>
                  <a:pt x="3497872" y="398045"/>
                  <a:pt x="3493964" y="400926"/>
                  <a:pt x="3489143" y="400926"/>
                </a:cubicBezTo>
                <a:lnTo>
                  <a:pt x="3454229" y="400926"/>
                </a:lnTo>
                <a:cubicBezTo>
                  <a:pt x="3449407" y="400926"/>
                  <a:pt x="3445501" y="398045"/>
                  <a:pt x="3445501" y="394491"/>
                </a:cubicBezTo>
                <a:lnTo>
                  <a:pt x="3445501" y="77871"/>
                </a:lnTo>
                <a:cubicBezTo>
                  <a:pt x="3445501" y="74317"/>
                  <a:pt x="3449407" y="71436"/>
                  <a:pt x="3454229" y="71436"/>
                </a:cubicBezTo>
                <a:close/>
                <a:moveTo>
                  <a:pt x="8715904" y="31489"/>
                </a:moveTo>
                <a:lnTo>
                  <a:pt x="8715904" y="131142"/>
                </a:lnTo>
                <a:lnTo>
                  <a:pt x="8774345" y="131142"/>
                </a:lnTo>
                <a:lnTo>
                  <a:pt x="8774345" y="31489"/>
                </a:lnTo>
                <a:close/>
                <a:moveTo>
                  <a:pt x="8655508" y="0"/>
                </a:moveTo>
                <a:lnTo>
                  <a:pt x="8837817" y="0"/>
                </a:lnTo>
                <a:lnTo>
                  <a:pt x="8847400" y="456188"/>
                </a:lnTo>
                <a:lnTo>
                  <a:pt x="8648910" y="454680"/>
                </a:lnTo>
                <a:cubicBezTo>
                  <a:pt x="8648454" y="303120"/>
                  <a:pt x="8655964" y="151561"/>
                  <a:pt x="8655508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37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9AD5D7-D3CD-4275-8202-ABAD14E8D628}"/>
              </a:ext>
            </a:extLst>
          </p:cNvPr>
          <p:cNvGrpSpPr/>
          <p:nvPr userDrawn="1"/>
        </p:nvGrpSpPr>
        <p:grpSpPr>
          <a:xfrm>
            <a:off x="1" y="5"/>
            <a:ext cx="9144000" cy="1063476"/>
            <a:chOff x="0" y="0"/>
            <a:chExt cx="10691813" cy="108205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5EE9DC1-5641-4BCC-810D-59D1E86FA852}"/>
                </a:ext>
              </a:extLst>
            </p:cNvPr>
            <p:cNvGrpSpPr/>
            <p:nvPr userDrawn="1"/>
          </p:nvGrpSpPr>
          <p:grpSpPr>
            <a:xfrm>
              <a:off x="0" y="0"/>
              <a:ext cx="10691813" cy="882075"/>
              <a:chOff x="0" y="0"/>
              <a:chExt cx="12192001" cy="100584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436F749-99A7-4881-A350-265E0AC91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742" t="2986" r="6743" b="91196"/>
              <a:stretch/>
            </p:blipFill>
            <p:spPr>
              <a:xfrm>
                <a:off x="1" y="0"/>
                <a:ext cx="12192000" cy="100584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A1761DE-B553-4BDF-BF2E-9B2F61CE9F4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0583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  <a:alpha val="88000"/>
                    </a:schemeClr>
                  </a:gs>
                  <a:gs pos="99000">
                    <a:schemeClr val="accent1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74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모서리가 둥근 직사각형 10">
              <a:extLst>
                <a:ext uri="{FF2B5EF4-FFF2-40B4-BE49-F238E27FC236}">
                  <a16:creationId xmlns:a16="http://schemas.microsoft.com/office/drawing/2014/main" id="{83C4D3D7-721A-4196-BB5A-62720274B36C}"/>
                </a:ext>
              </a:extLst>
            </p:cNvPr>
            <p:cNvSpPr/>
            <p:nvPr userDrawn="1"/>
          </p:nvSpPr>
          <p:spPr>
            <a:xfrm>
              <a:off x="424222" y="646184"/>
              <a:ext cx="5282535" cy="43586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44" spc="-114" dirty="0">
                  <a:ln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 방향 및 중점 사항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2580C5-3181-4B37-95F1-B3A693D98E11}"/>
              </a:ext>
            </a:extLst>
          </p:cNvPr>
          <p:cNvSpPr/>
          <p:nvPr userDrawn="1"/>
        </p:nvSpPr>
        <p:spPr>
          <a:xfrm>
            <a:off x="-554" y="6714000"/>
            <a:ext cx="9145108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4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B678A4E-F302-46B2-AEAB-31F5840CA3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6017" y="655319"/>
            <a:ext cx="4134789" cy="410431"/>
          </a:xfrm>
        </p:spPr>
        <p:txBody>
          <a:bodyPr anchor="ctr">
            <a:normAutofit/>
          </a:bodyPr>
          <a:lstStyle>
            <a:lvl1pPr marL="0" indent="0">
              <a:buNone/>
              <a:defRPr sz="2000" b="1" spc="-92" baseline="0">
                <a:solidFill>
                  <a:srgbClr val="2F5597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CA4D2181-8893-44DF-9BC2-023D4EC91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2179" y="376084"/>
            <a:ext cx="107555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0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0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3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2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6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1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29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85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3FBF6-7D82-49BC-AA35-78DD44EF0ACE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DB0DC-C399-466B-BF89-30C8E1E8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9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그림 107">
            <a:extLst>
              <a:ext uri="{FF2B5EF4-FFF2-40B4-BE49-F238E27FC236}">
                <a16:creationId xmlns:a16="http://schemas.microsoft.com/office/drawing/2014/main" id="{C33EB481-0041-48C5-8669-E9AC709D2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" b="3896"/>
          <a:stretch/>
        </p:blipFill>
        <p:spPr>
          <a:xfrm>
            <a:off x="-6801" y="0"/>
            <a:ext cx="9153554" cy="4562205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1ABA70E-9B3B-4F22-8C53-EF603835479C}"/>
              </a:ext>
            </a:extLst>
          </p:cNvPr>
          <p:cNvSpPr/>
          <p:nvPr/>
        </p:nvSpPr>
        <p:spPr>
          <a:xfrm>
            <a:off x="0" y="1"/>
            <a:ext cx="9153555" cy="4562203"/>
          </a:xfrm>
          <a:prstGeom prst="rect">
            <a:avLst/>
          </a:prstGeom>
          <a:solidFill>
            <a:srgbClr val="1F4E7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latin typeface="Arial" panose="020B0604020202020204" pitchFamily="34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083520C-0AB3-4055-95D5-8B435CA250A4}"/>
              </a:ext>
            </a:extLst>
          </p:cNvPr>
          <p:cNvSpPr/>
          <p:nvPr/>
        </p:nvSpPr>
        <p:spPr>
          <a:xfrm>
            <a:off x="1307359" y="1723642"/>
            <a:ext cx="65353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kumimoji="1" lang="en-US" altLang="ko-KR" sz="9600" b="1" spc="-47" dirty="0">
                <a:ln>
                  <a:solidFill>
                    <a:srgbClr val="4FD1FF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DAVIS</a:t>
            </a: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6BCB42C1-9C1B-4BC9-87E9-D229092E0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430"/>
          <a:stretch/>
        </p:blipFill>
        <p:spPr>
          <a:xfrm>
            <a:off x="-3401" y="5462872"/>
            <a:ext cx="9150801" cy="139512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4A318ACE-CE31-4CA0-93A9-DF68B2F12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5333" y="6037326"/>
            <a:ext cx="1613334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08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469066-9C5F-4A9B-9337-5C91C794E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</a:rPr>
              <a:t>06 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l </a:t>
            </a:r>
            <a:r>
              <a:rPr lang="ko-KR" altLang="en-US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알고리즘</a:t>
            </a:r>
            <a:endParaRPr lang="ko-KR" alt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173D42-9C0B-458E-A91B-0780B2FD5EF0}"/>
              </a:ext>
            </a:extLst>
          </p:cNvPr>
          <p:cNvSpPr txBox="1"/>
          <p:nvPr/>
        </p:nvSpPr>
        <p:spPr>
          <a:xfrm>
            <a:off x="2159193" y="1254932"/>
            <a:ext cx="4607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기둥과 기둥 사이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(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보통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3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면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)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의 중앙 센서에만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BLE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센서 부착</a:t>
            </a:r>
          </a:p>
          <a:p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BLE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수신감도를 반경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3 ~ 3.5m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정도로 지정하여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오감지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최소화</a:t>
            </a:r>
          </a:p>
        </p:txBody>
      </p:sp>
      <p:sp>
        <p:nvSpPr>
          <p:cNvPr id="38" name="화살표: 아래로 구부러짐 37">
            <a:extLst>
              <a:ext uri="{FF2B5EF4-FFF2-40B4-BE49-F238E27FC236}">
                <a16:creationId xmlns:a16="http://schemas.microsoft.com/office/drawing/2014/main" id="{4C0135EC-85CF-4ED7-A8DC-EA7D372A2C3E}"/>
              </a:ext>
            </a:extLst>
          </p:cNvPr>
          <p:cNvSpPr/>
          <p:nvPr/>
        </p:nvSpPr>
        <p:spPr>
          <a:xfrm>
            <a:off x="5882042" y="1838946"/>
            <a:ext cx="606097" cy="242119"/>
          </a:xfrm>
          <a:prstGeom prst="curvedDownArrow">
            <a:avLst>
              <a:gd name="adj1" fmla="val 35727"/>
              <a:gd name="adj2" fmla="val 82451"/>
              <a:gd name="adj3" fmla="val 500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5D2CAE1F-A8C0-4B71-B721-0F0E57F6F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9085" y="2019842"/>
            <a:ext cx="4048677" cy="238035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0AD5019-E66F-4C2D-8CEC-686AC263D98F}"/>
              </a:ext>
            </a:extLst>
          </p:cNvPr>
          <p:cNvGrpSpPr/>
          <p:nvPr/>
        </p:nvGrpSpPr>
        <p:grpSpPr>
          <a:xfrm>
            <a:off x="417527" y="2020599"/>
            <a:ext cx="4047389" cy="2780944"/>
            <a:chOff x="417527" y="1896423"/>
            <a:chExt cx="4047389" cy="278094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DCA08E6-8019-450A-97A3-F7F8E3A60987}"/>
                </a:ext>
              </a:extLst>
            </p:cNvPr>
            <p:cNvGrpSpPr/>
            <p:nvPr/>
          </p:nvGrpSpPr>
          <p:grpSpPr>
            <a:xfrm>
              <a:off x="933618" y="4404225"/>
              <a:ext cx="3015207" cy="273142"/>
              <a:chOff x="965262" y="4404225"/>
              <a:chExt cx="3015207" cy="27314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9F904C2-D508-4D40-BED4-62385FCED5C8}"/>
                  </a:ext>
                </a:extLst>
              </p:cNvPr>
              <p:cNvGrpSpPr/>
              <p:nvPr/>
            </p:nvGrpSpPr>
            <p:grpSpPr>
              <a:xfrm>
                <a:off x="965262" y="4404225"/>
                <a:ext cx="3015207" cy="24942"/>
                <a:chOff x="1838325" y="6262055"/>
                <a:chExt cx="5441950" cy="0"/>
              </a:xfrm>
            </p:grpSpPr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3E7AAEED-87A6-4CC3-A0DB-8DC78702C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8325" y="6262055"/>
                  <a:ext cx="2724150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933A6CC5-E885-462D-910B-58C659A9A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56125" y="6262055"/>
                  <a:ext cx="2724150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99E5F0-639B-4543-AB82-0DD07F5EFD3D}"/>
                  </a:ext>
                </a:extLst>
              </p:cNvPr>
              <p:cNvSpPr txBox="1"/>
              <p:nvPr/>
            </p:nvSpPr>
            <p:spPr>
              <a:xfrm>
                <a:off x="1259802" y="4433724"/>
                <a:ext cx="920282" cy="243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rPr>
                  <a:t>3 ~ 3.5m</a:t>
                </a:r>
                <a:endParaRPr lang="ko-KR" altLang="en-US" sz="10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668757-0FBB-452C-982B-43F009B5365C}"/>
                  </a:ext>
                </a:extLst>
              </p:cNvPr>
              <p:cNvSpPr txBox="1"/>
              <p:nvPr/>
            </p:nvSpPr>
            <p:spPr>
              <a:xfrm>
                <a:off x="2774742" y="4433725"/>
                <a:ext cx="920282" cy="243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rPr>
                  <a:t>3 ~ 3.5m</a:t>
                </a:r>
                <a:endParaRPr lang="ko-KR" altLang="en-US" sz="10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C8B0D514-9F8D-4C51-B44C-4AF897641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7527" y="1896423"/>
              <a:ext cx="4047389" cy="2379600"/>
            </a:xfrm>
            <a:prstGeom prst="rect">
              <a:avLst/>
            </a:prstGeom>
          </p:spPr>
        </p:pic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9617A40-CC70-4820-9D97-5AC4E9625AAC}"/>
              </a:ext>
            </a:extLst>
          </p:cNvPr>
          <p:cNvCxnSpPr/>
          <p:nvPr/>
        </p:nvCxnSpPr>
        <p:spPr>
          <a:xfrm flipV="1">
            <a:off x="5981701" y="2591151"/>
            <a:ext cx="581025" cy="87153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8EF8730-B720-4E11-9329-9EFCF3D6B0EA}"/>
              </a:ext>
            </a:extLst>
          </p:cNvPr>
          <p:cNvSpPr txBox="1"/>
          <p:nvPr/>
        </p:nvSpPr>
        <p:spPr>
          <a:xfrm>
            <a:off x="6247493" y="3026920"/>
            <a:ext cx="1189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신호세기</a:t>
            </a:r>
            <a:r>
              <a:rPr lang="en-US" altLang="ko-KR" sz="8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,</a:t>
            </a:r>
          </a:p>
          <a:p>
            <a:r>
              <a:rPr lang="ko-KR" altLang="en-US" sz="8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센싱 횟수 산출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AB9107-0D01-4733-9D94-3652C1576F0A}"/>
              </a:ext>
            </a:extLst>
          </p:cNvPr>
          <p:cNvSpPr txBox="1"/>
          <p:nvPr/>
        </p:nvSpPr>
        <p:spPr>
          <a:xfrm>
            <a:off x="5140502" y="4557900"/>
            <a:ext cx="31861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차량이 인식되면 지정된 시간동안 주변 블루투스 신호 감지</a:t>
            </a:r>
            <a:endParaRPr lang="en-US" altLang="ko-KR" sz="1000" spc="-7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BAC043E-0CA1-4028-AE52-560CA04A1285}"/>
              </a:ext>
            </a:extLst>
          </p:cNvPr>
          <p:cNvGrpSpPr/>
          <p:nvPr/>
        </p:nvGrpSpPr>
        <p:grpSpPr>
          <a:xfrm>
            <a:off x="2732182" y="5219831"/>
            <a:ext cx="5692997" cy="1082578"/>
            <a:chOff x="1744274" y="5066182"/>
            <a:chExt cx="5692997" cy="10825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04271D-3EFB-4465-9210-AC7382FABE55}"/>
                </a:ext>
              </a:extLst>
            </p:cNvPr>
            <p:cNvSpPr txBox="1"/>
            <p:nvPr/>
          </p:nvSpPr>
          <p:spPr>
            <a:xfrm>
              <a:off x="3368095" y="5347150"/>
              <a:ext cx="38183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신호세기 및 센싱 횟수 등으로 신뢰도를 계산하고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,</a:t>
              </a:r>
            </a:p>
            <a:p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해당 신뢰도를 기준으로 차량을 등록합니다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.</a:t>
              </a:r>
            </a:p>
          </p:txBody>
        </p:sp>
        <p:sp>
          <p:nvSpPr>
            <p:cNvPr id="53" name="말풍선: 모서리가 둥근 사각형 52">
              <a:extLst>
                <a:ext uri="{FF2B5EF4-FFF2-40B4-BE49-F238E27FC236}">
                  <a16:creationId xmlns:a16="http://schemas.microsoft.com/office/drawing/2014/main" id="{9A064B50-E028-48BF-B0EB-0D099E2CC856}"/>
                </a:ext>
              </a:extLst>
            </p:cNvPr>
            <p:cNvSpPr/>
            <p:nvPr/>
          </p:nvSpPr>
          <p:spPr>
            <a:xfrm>
              <a:off x="3117271" y="5068760"/>
              <a:ext cx="4320000" cy="1080000"/>
            </a:xfrm>
            <a:prstGeom prst="wedgeRoundRectCallout">
              <a:avLst>
                <a:gd name="adj1" fmla="val -57579"/>
                <a:gd name="adj2" fmla="val 23560"/>
                <a:gd name="adj3" fmla="val 16667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D813273F-5B55-4CEE-AAD0-AD4C93553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4274" y="5066182"/>
              <a:ext cx="916639" cy="1080000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64BFFC3-A923-4DA5-A3A0-ACF690160CC7}"/>
              </a:ext>
            </a:extLst>
          </p:cNvPr>
          <p:cNvSpPr txBox="1"/>
          <p:nvPr/>
        </p:nvSpPr>
        <p:spPr>
          <a:xfrm>
            <a:off x="389114" y="568833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자체 알고리즘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0511FC-7290-4A32-AB9B-769C02C6AE70}"/>
              </a:ext>
            </a:extLst>
          </p:cNvPr>
          <p:cNvSpPr txBox="1"/>
          <p:nvPr/>
        </p:nvSpPr>
        <p:spPr>
          <a:xfrm>
            <a:off x="349040" y="1300225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그룹 센싱 기술</a:t>
            </a:r>
          </a:p>
        </p:txBody>
      </p:sp>
    </p:spTree>
    <p:extLst>
      <p:ext uri="{BB962C8B-B14F-4D97-AF65-F5344CB8AC3E}">
        <p14:creationId xmlns:p14="http://schemas.microsoft.com/office/powerpoint/2010/main" val="387068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97DFD24-E214-4AE8-8293-7458F0873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74975"/>
              </p:ext>
            </p:extLst>
          </p:nvPr>
        </p:nvGraphicFramePr>
        <p:xfrm>
          <a:off x="1236454" y="1136693"/>
          <a:ext cx="6461790" cy="55484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1165">
                  <a:extLst>
                    <a:ext uri="{9D8B030D-6E8A-4147-A177-3AD203B41FA5}">
                      <a16:colId xmlns:a16="http://schemas.microsoft.com/office/drawing/2014/main" val="3411309498"/>
                    </a:ext>
                  </a:extLst>
                </a:gridCol>
                <a:gridCol w="2761237">
                  <a:extLst>
                    <a:ext uri="{9D8B030D-6E8A-4147-A177-3AD203B41FA5}">
                      <a16:colId xmlns:a16="http://schemas.microsoft.com/office/drawing/2014/main" val="1796477675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3934961910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4140112486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3532137532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1880070203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1431537510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1457662209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1220246411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1911767354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1424376742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974594994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2744147117"/>
                    </a:ext>
                  </a:extLst>
                </a:gridCol>
                <a:gridCol w="272449">
                  <a:extLst>
                    <a:ext uri="{9D8B030D-6E8A-4147-A177-3AD203B41FA5}">
                      <a16:colId xmlns:a16="http://schemas.microsoft.com/office/drawing/2014/main" val="48634474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항목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일정</a:t>
                      </a:r>
                      <a:r>
                        <a:rPr lang="en-US" altLang="ko-KR" sz="12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(2021. 10. ~ 2022. 09.)</a:t>
                      </a:r>
                      <a:endParaRPr lang="ko-KR" altLang="en-US" sz="1200" b="0" kern="0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3198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767863"/>
                  </a:ext>
                </a:extLst>
              </a:tr>
              <a:tr h="239612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H/W</a:t>
                      </a:r>
                      <a:endParaRPr lang="ko-KR" altLang="en-US" sz="1050" b="0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 및 자료조사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613079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초음파 센서와 </a:t>
                      </a: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BLE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연동 보드 개발</a:t>
                      </a:r>
                      <a:endParaRPr lang="ko-KR" altLang="en-US" sz="1050" kern="0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56669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설치부문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BLE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탑재된 초음파 센서 제작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335052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공동현관 수신기 제작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91745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구축부문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각 장비</a:t>
                      </a: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간 연동 프로토콜 설계</a:t>
                      </a:r>
                      <a:endParaRPr lang="ko-KR" altLang="en-US" sz="1050" kern="0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81240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초음파 센서 펌웨어 개발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595531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LCU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펌웨어 개발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713852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공동현관 수신기 펌웨어 개발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50707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테스트 베드 설계 및 검증</a:t>
                      </a:r>
                      <a:endParaRPr lang="ko-KR" altLang="en-US" sz="1050" kern="0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86699"/>
                  </a:ext>
                </a:extLst>
              </a:tr>
              <a:tr h="239612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  <a:endParaRPr lang="ko-KR" altLang="en-US" sz="1050" b="0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 및 자료조사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234455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시험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 시스템 간 연동 프로토콜 설계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696599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 Cloud Server(</a:t>
                      </a:r>
                      <a:r>
                        <a:rPr lang="en-US" altLang="ko-KR" sz="1050" kern="0" spc="-50" baseline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davis_C_host</a:t>
                      </a: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86269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교육 및 기술이전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 Local Server(</a:t>
                      </a:r>
                      <a:r>
                        <a:rPr lang="en-US" altLang="ko-KR" sz="1050" kern="0" spc="-50" baseline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davis_L_host</a:t>
                      </a: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221082"/>
                  </a:ext>
                </a:extLst>
              </a:tr>
              <a:tr h="23961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완료보고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모바일 앱</a:t>
                      </a: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(DAVIS-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</a:t>
                      </a: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개발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11331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모바일 앱</a:t>
                      </a: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(DAVIS-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911371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통합관리 웹</a:t>
                      </a: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(web)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330217"/>
                  </a:ext>
                </a:extLst>
              </a:tr>
              <a:tr h="239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앱 등록 및 배포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73796"/>
                  </a:ext>
                </a:extLst>
              </a:tr>
              <a:tr h="2396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공통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050" kern="0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통합 테스트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spc="-5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1" i="0" u="none" strike="noStrike" spc="-5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79024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D50BDE-F9F0-491C-87D3-26CB3E927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</a:rPr>
              <a:t>07 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l </a:t>
            </a:r>
            <a:r>
              <a:rPr lang="ko-KR" altLang="en-US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기술개발 추진 일정</a:t>
            </a:r>
            <a:endParaRPr lang="ko-KR" altLang="en-US" sz="1292" dirty="0">
              <a:ln>
                <a:solidFill>
                  <a:srgbClr val="3B3947">
                    <a:alpha val="0"/>
                  </a:srgbClr>
                </a:solidFill>
              </a:ln>
              <a:latin typeface="+mj-ea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FE07B8-9E9E-4766-ACE5-F07C65B4F646}"/>
              </a:ext>
            </a:extLst>
          </p:cNvPr>
          <p:cNvCxnSpPr>
            <a:cxnSpLocks/>
          </p:cNvCxnSpPr>
          <p:nvPr/>
        </p:nvCxnSpPr>
        <p:spPr>
          <a:xfrm>
            <a:off x="4485930" y="1849728"/>
            <a:ext cx="601206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1FAED09-FAD3-45E3-A6C8-88701315BBDB}"/>
              </a:ext>
            </a:extLst>
          </p:cNvPr>
          <p:cNvCxnSpPr>
            <a:cxnSpLocks/>
          </p:cNvCxnSpPr>
          <p:nvPr/>
        </p:nvCxnSpPr>
        <p:spPr>
          <a:xfrm>
            <a:off x="5087136" y="2118359"/>
            <a:ext cx="956345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FF319D9-B737-40B3-A100-1353253861ED}"/>
              </a:ext>
            </a:extLst>
          </p:cNvPr>
          <p:cNvCxnSpPr>
            <a:cxnSpLocks/>
          </p:cNvCxnSpPr>
          <p:nvPr/>
        </p:nvCxnSpPr>
        <p:spPr>
          <a:xfrm>
            <a:off x="6356161" y="2395377"/>
            <a:ext cx="534608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DAE0D9-9431-4891-B1C6-2A3299D4D8CB}"/>
              </a:ext>
            </a:extLst>
          </p:cNvPr>
          <p:cNvCxnSpPr>
            <a:cxnSpLocks/>
          </p:cNvCxnSpPr>
          <p:nvPr/>
        </p:nvCxnSpPr>
        <p:spPr>
          <a:xfrm>
            <a:off x="6613336" y="2664007"/>
            <a:ext cx="534608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8B3DF67-9849-4D96-ABE0-0DF917F47376}"/>
              </a:ext>
            </a:extLst>
          </p:cNvPr>
          <p:cNvCxnSpPr>
            <a:cxnSpLocks/>
          </p:cNvCxnSpPr>
          <p:nvPr/>
        </p:nvCxnSpPr>
        <p:spPr>
          <a:xfrm>
            <a:off x="5925740" y="2949416"/>
            <a:ext cx="270946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EF2FDB-F4B1-420C-8A81-AA282AC47268}"/>
              </a:ext>
            </a:extLst>
          </p:cNvPr>
          <p:cNvCxnSpPr>
            <a:cxnSpLocks/>
          </p:cNvCxnSpPr>
          <p:nvPr/>
        </p:nvCxnSpPr>
        <p:spPr>
          <a:xfrm>
            <a:off x="6200775" y="3201268"/>
            <a:ext cx="413158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ED35E0D-A442-46D1-85D3-FA37009FC894}"/>
              </a:ext>
            </a:extLst>
          </p:cNvPr>
          <p:cNvCxnSpPr>
            <a:cxnSpLocks/>
          </p:cNvCxnSpPr>
          <p:nvPr/>
        </p:nvCxnSpPr>
        <p:spPr>
          <a:xfrm>
            <a:off x="6200775" y="3501792"/>
            <a:ext cx="413158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303929-B4A0-4C94-9B6B-B4E0A296DD78}"/>
              </a:ext>
            </a:extLst>
          </p:cNvPr>
          <p:cNvCxnSpPr>
            <a:cxnSpLocks/>
          </p:cNvCxnSpPr>
          <p:nvPr/>
        </p:nvCxnSpPr>
        <p:spPr>
          <a:xfrm>
            <a:off x="6620283" y="4065699"/>
            <a:ext cx="685392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FA8BEC0-6433-4D60-9A44-B8C8C7560A8C}"/>
              </a:ext>
            </a:extLst>
          </p:cNvPr>
          <p:cNvCxnSpPr>
            <a:cxnSpLocks/>
          </p:cNvCxnSpPr>
          <p:nvPr/>
        </p:nvCxnSpPr>
        <p:spPr>
          <a:xfrm>
            <a:off x="4460878" y="4334328"/>
            <a:ext cx="626258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EE44507-D3D0-447F-A977-1D9B62D1F42F}"/>
              </a:ext>
            </a:extLst>
          </p:cNvPr>
          <p:cNvCxnSpPr>
            <a:cxnSpLocks/>
          </p:cNvCxnSpPr>
          <p:nvPr/>
        </p:nvCxnSpPr>
        <p:spPr>
          <a:xfrm>
            <a:off x="5108455" y="4611347"/>
            <a:ext cx="641412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01FD5BE-3ECA-473D-805E-797FFBA27AC9}"/>
              </a:ext>
            </a:extLst>
          </p:cNvPr>
          <p:cNvCxnSpPr>
            <a:cxnSpLocks/>
          </p:cNvCxnSpPr>
          <p:nvPr/>
        </p:nvCxnSpPr>
        <p:spPr>
          <a:xfrm>
            <a:off x="5650346" y="4888366"/>
            <a:ext cx="1240423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BD7221-12E3-4E97-9937-781EE2DB2A01}"/>
              </a:ext>
            </a:extLst>
          </p:cNvPr>
          <p:cNvCxnSpPr>
            <a:cxnSpLocks/>
          </p:cNvCxnSpPr>
          <p:nvPr/>
        </p:nvCxnSpPr>
        <p:spPr>
          <a:xfrm>
            <a:off x="6204695" y="5148607"/>
            <a:ext cx="459630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6FF04E-8604-4EA2-817A-66C62AECB096}"/>
              </a:ext>
            </a:extLst>
          </p:cNvPr>
          <p:cNvCxnSpPr>
            <a:cxnSpLocks/>
          </p:cNvCxnSpPr>
          <p:nvPr/>
        </p:nvCxnSpPr>
        <p:spPr>
          <a:xfrm>
            <a:off x="5958391" y="5450793"/>
            <a:ext cx="932378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5E3739B-783B-4F3A-9705-00338E505854}"/>
              </a:ext>
            </a:extLst>
          </p:cNvPr>
          <p:cNvCxnSpPr>
            <a:cxnSpLocks/>
          </p:cNvCxnSpPr>
          <p:nvPr/>
        </p:nvCxnSpPr>
        <p:spPr>
          <a:xfrm>
            <a:off x="6204695" y="5719423"/>
            <a:ext cx="686074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9393EAE-DE90-40D7-AFAF-A3A57810489B}"/>
              </a:ext>
            </a:extLst>
          </p:cNvPr>
          <p:cNvCxnSpPr>
            <a:cxnSpLocks/>
          </p:cNvCxnSpPr>
          <p:nvPr/>
        </p:nvCxnSpPr>
        <p:spPr>
          <a:xfrm>
            <a:off x="6203036" y="5996443"/>
            <a:ext cx="417247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DA1A29-DEE8-43AE-8A11-2D1803C52929}"/>
              </a:ext>
            </a:extLst>
          </p:cNvPr>
          <p:cNvCxnSpPr>
            <a:cxnSpLocks/>
          </p:cNvCxnSpPr>
          <p:nvPr/>
        </p:nvCxnSpPr>
        <p:spPr>
          <a:xfrm>
            <a:off x="6890769" y="6281847"/>
            <a:ext cx="226503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217E3A4-17D3-44DE-819D-6859961ABF2D}"/>
              </a:ext>
            </a:extLst>
          </p:cNvPr>
          <p:cNvCxnSpPr>
            <a:cxnSpLocks/>
          </p:cNvCxnSpPr>
          <p:nvPr/>
        </p:nvCxnSpPr>
        <p:spPr>
          <a:xfrm>
            <a:off x="6469856" y="3787018"/>
            <a:ext cx="420913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1196385-8F9E-4DE0-9A9E-6459A3745C0D}"/>
              </a:ext>
            </a:extLst>
          </p:cNvPr>
          <p:cNvCxnSpPr>
            <a:cxnSpLocks/>
          </p:cNvCxnSpPr>
          <p:nvPr/>
        </p:nvCxnSpPr>
        <p:spPr>
          <a:xfrm>
            <a:off x="7064634" y="6550295"/>
            <a:ext cx="463699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9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441246-0951-4A2E-AEA8-2FDDC393E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06" y="3732794"/>
            <a:ext cx="1961114" cy="2246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969E48-BC14-4482-AA72-9352B0510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04" y="1758544"/>
            <a:ext cx="1961114" cy="22462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C1FF77-7263-43C8-BED2-A1293142A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59" y="1758544"/>
            <a:ext cx="1961114" cy="2246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7DAE3E-D510-4F48-98F3-F2CC7E1BD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16" y="3732794"/>
            <a:ext cx="1961114" cy="224624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79E437-0C62-4DD6-95AB-625BEFF76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</a:rPr>
              <a:t>08 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l </a:t>
            </a:r>
            <a:r>
              <a:rPr lang="ko-KR" altLang="en-US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연구소 인력 분배 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F0F0F4-5404-416F-930A-64DB161C29FB}"/>
              </a:ext>
            </a:extLst>
          </p:cNvPr>
          <p:cNvSpPr/>
          <p:nvPr/>
        </p:nvSpPr>
        <p:spPr>
          <a:xfrm>
            <a:off x="2836794" y="2479651"/>
            <a:ext cx="1669144" cy="8002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설계</a:t>
            </a:r>
          </a:p>
          <a:p>
            <a:pPr marL="14400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일정 관리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endParaRPr lang="en-US" altLang="ko-KR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서버 연동</a:t>
            </a:r>
            <a:endParaRPr lang="en-US" altLang="ko-KR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8740DA-B156-41EA-9F45-AF78FFF67753}"/>
              </a:ext>
            </a:extLst>
          </p:cNvPr>
          <p:cNvSpPr/>
          <p:nvPr/>
        </p:nvSpPr>
        <p:spPr>
          <a:xfrm>
            <a:off x="2751829" y="2159897"/>
            <a:ext cx="183799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/>
            <a:r>
              <a:rPr lang="ko-KR" altLang="en-US" sz="1400" b="1" spc="-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이계혁</a:t>
            </a:r>
            <a:r>
              <a:rPr lang="en-US" altLang="ko-KR" sz="1400" b="1" spc="-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400" b="1" spc="-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총괄</a:t>
            </a:r>
            <a:r>
              <a:rPr lang="en-US" altLang="ko-KR" sz="1400" b="1" spc="-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1400" b="1" spc="-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A8D82C1-DEBC-44FA-94E5-4D00412BE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36" y="3726134"/>
            <a:ext cx="1961114" cy="224624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0CBBF339-128B-4398-865E-2CD0D1434D31}"/>
              </a:ext>
            </a:extLst>
          </p:cNvPr>
          <p:cNvSpPr/>
          <p:nvPr/>
        </p:nvSpPr>
        <p:spPr>
          <a:xfrm>
            <a:off x="6021883" y="4530485"/>
            <a:ext cx="1912424" cy="53860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DAVIS Brand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ko-KR" altLang="en-US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App 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925875-9DA2-46FB-876D-B5A509694B35}"/>
              </a:ext>
            </a:extLst>
          </p:cNvPr>
          <p:cNvSpPr/>
          <p:nvPr/>
        </p:nvSpPr>
        <p:spPr>
          <a:xfrm>
            <a:off x="6060761" y="4213276"/>
            <a:ext cx="183799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/>
            <a:r>
              <a:rPr lang="ko-KR" altLang="en-US" sz="1400" b="1" spc="-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정은비</a:t>
            </a:r>
            <a:r>
              <a:rPr lang="en-US" altLang="ko-KR" sz="1400" b="1" spc="-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(Design)</a:t>
            </a:r>
            <a:endParaRPr lang="ko-KR" altLang="en-US" sz="1400" b="1" spc="-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5FBFF2-B56F-4A28-AF62-5483BA3C2FAA}"/>
              </a:ext>
            </a:extLst>
          </p:cNvPr>
          <p:cNvSpPr/>
          <p:nvPr/>
        </p:nvSpPr>
        <p:spPr>
          <a:xfrm>
            <a:off x="4967228" y="2500602"/>
            <a:ext cx="1669144" cy="8002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Cloud Server</a:t>
            </a: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App </a:t>
            </a: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App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F00C02-8DCE-4AAD-AA75-1C5E3660C266}"/>
              </a:ext>
            </a:extLst>
          </p:cNvPr>
          <p:cNvSpPr/>
          <p:nvPr/>
        </p:nvSpPr>
        <p:spPr>
          <a:xfrm>
            <a:off x="4882263" y="2180848"/>
            <a:ext cx="183799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/>
            <a:r>
              <a:rPr lang="ko-KR" altLang="en-US" sz="1400" b="1" spc="-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라병수</a:t>
            </a:r>
            <a:r>
              <a:rPr lang="en-US" altLang="ko-KR" sz="1400" b="1" spc="-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(S/W)</a:t>
            </a:r>
            <a:endParaRPr lang="ko-KR" altLang="en-US" sz="1400" b="1" spc="-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B0CF96-E5A3-43B8-AC7C-A3D9CE9CC696}"/>
              </a:ext>
            </a:extLst>
          </p:cNvPr>
          <p:cNvSpPr/>
          <p:nvPr/>
        </p:nvSpPr>
        <p:spPr>
          <a:xfrm>
            <a:off x="1745399" y="4528467"/>
            <a:ext cx="1669144" cy="8002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통합관리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Local Server(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부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App(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부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6EB004-4504-4ECF-81C7-48955CAFA574}"/>
              </a:ext>
            </a:extLst>
          </p:cNvPr>
          <p:cNvSpPr/>
          <p:nvPr/>
        </p:nvSpPr>
        <p:spPr>
          <a:xfrm>
            <a:off x="1660434" y="4208713"/>
            <a:ext cx="183799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/>
            <a:r>
              <a:rPr lang="ko-KR" altLang="en-US" sz="1400" b="1" spc="-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오희진</a:t>
            </a:r>
            <a:r>
              <a:rPr lang="en-US" altLang="ko-KR" sz="1400" b="1" spc="-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(S/W)</a:t>
            </a:r>
            <a:endParaRPr lang="ko-KR" altLang="en-US" sz="1400" b="1" spc="-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6F651C-9695-4456-9073-FBA952F24953}"/>
              </a:ext>
            </a:extLst>
          </p:cNvPr>
          <p:cNvSpPr/>
          <p:nvPr/>
        </p:nvSpPr>
        <p:spPr>
          <a:xfrm>
            <a:off x="3925891" y="4528467"/>
            <a:ext cx="1669144" cy="8002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Local Server</a:t>
            </a:r>
            <a:endParaRPr lang="ko-KR" altLang="en-US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통합관리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Web(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부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App(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부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AF4E68-49AB-49B4-B3AC-BDB691E0CFE2}"/>
              </a:ext>
            </a:extLst>
          </p:cNvPr>
          <p:cNvSpPr/>
          <p:nvPr/>
        </p:nvSpPr>
        <p:spPr>
          <a:xfrm>
            <a:off x="3809201" y="4208713"/>
            <a:ext cx="183799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/>
            <a:r>
              <a:rPr lang="ko-KR" altLang="en-US" sz="1400" b="1" spc="-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안정균</a:t>
            </a:r>
            <a:r>
              <a:rPr lang="en-US" altLang="ko-KR" sz="1400" b="1" spc="-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(S/W)</a:t>
            </a:r>
            <a:endParaRPr lang="ko-KR" altLang="en-US" sz="1400" b="1" spc="-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25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0A088CB-EB92-48FF-929C-0C65A001EB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</a:rPr>
              <a:t>01 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l DAVIS</a:t>
            </a:r>
            <a:r>
              <a:rPr lang="ko-KR" altLang="en-US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 란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?</a:t>
            </a:r>
            <a:endParaRPr lang="ko-KR" altLang="en-US" dirty="0">
              <a:ln>
                <a:solidFill>
                  <a:srgbClr val="3B3947">
                    <a:alpha val="0"/>
                  </a:srgbClr>
                </a:solidFill>
              </a:ln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BEC7EC-5ACD-4F90-911B-E8C88A6398F5}"/>
              </a:ext>
            </a:extLst>
          </p:cNvPr>
          <p:cNvGrpSpPr/>
          <p:nvPr/>
        </p:nvGrpSpPr>
        <p:grpSpPr>
          <a:xfrm>
            <a:off x="792001" y="1375677"/>
            <a:ext cx="7560001" cy="792088"/>
            <a:chOff x="6846725" y="1065142"/>
            <a:chExt cx="7560001" cy="792088"/>
          </a:xfrm>
        </p:grpSpPr>
        <p:sp>
          <p:nvSpPr>
            <p:cNvPr id="6" name="모서리가 둥근 직사각형 15">
              <a:extLst>
                <a:ext uri="{FF2B5EF4-FFF2-40B4-BE49-F238E27FC236}">
                  <a16:creationId xmlns:a16="http://schemas.microsoft.com/office/drawing/2014/main" id="{4FD67091-7398-4D1D-BB2A-B8B6C868664B}"/>
                </a:ext>
              </a:extLst>
            </p:cNvPr>
            <p:cNvSpPr/>
            <p:nvPr/>
          </p:nvSpPr>
          <p:spPr>
            <a:xfrm>
              <a:off x="6846725" y="1065142"/>
              <a:ext cx="7560000" cy="792088"/>
            </a:xfrm>
            <a:prstGeom prst="roundRect">
              <a:avLst>
                <a:gd name="adj" fmla="val 8971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자유형 26">
              <a:extLst>
                <a:ext uri="{FF2B5EF4-FFF2-40B4-BE49-F238E27FC236}">
                  <a16:creationId xmlns:a16="http://schemas.microsoft.com/office/drawing/2014/main" id="{700D454E-409D-4D1F-8F74-D03162C414B7}"/>
                </a:ext>
              </a:extLst>
            </p:cNvPr>
            <p:cNvSpPr/>
            <p:nvPr/>
          </p:nvSpPr>
          <p:spPr>
            <a:xfrm>
              <a:off x="7827674" y="1140196"/>
              <a:ext cx="0" cy="628650"/>
            </a:xfrm>
            <a:custGeom>
              <a:avLst/>
              <a:gdLst>
                <a:gd name="connsiteX0" fmla="*/ 0 w 0"/>
                <a:gd name="connsiteY0" fmla="*/ 0 h 628650"/>
                <a:gd name="connsiteX1" fmla="*/ 0 w 0"/>
                <a:gd name="connsiteY1" fmla="*/ 6286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28650">
                  <a:moveTo>
                    <a:pt x="0" y="0"/>
                  </a:moveTo>
                  <a:lnTo>
                    <a:pt x="0" y="628650"/>
                  </a:lnTo>
                </a:path>
              </a:pathLst>
            </a:cu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00581E1C-F7B4-44F9-B87E-303A4FE68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960" y="1132634"/>
              <a:ext cx="6506766" cy="6571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ysClr val="window" lastClr="FFFFFF">
                  <a:gamma/>
                  <a:shade val="60000"/>
                  <a:invGamma/>
                  <a:alpha val="50000"/>
                </a:sysClr>
              </a:prstShdw>
            </a:effectLst>
          </p:spPr>
          <p:txBody>
            <a:bodyPr wrap="square" lIns="90000" tIns="46800" rIns="90000" bIns="46800" anchor="ctr">
              <a:spAutoFit/>
            </a:bodyPr>
            <a:lstStyle/>
            <a:p>
              <a:pPr marL="108000" lvl="0" indent="-108000" eaLnBrk="0" fontAlgn="base" latinLnBrk="0" hangingPunct="0">
                <a:lnSpc>
                  <a:spcPct val="12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050" kern="0" spc="-5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DAontec</a:t>
              </a:r>
              <a:r>
                <a:rPr lang="en-US" altLang="ko-KR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 Very Intelligent System</a:t>
              </a:r>
            </a:p>
            <a:p>
              <a:pPr marL="108000" lvl="0" indent="-108000" eaLnBrk="0" fontAlgn="base" latinLnBrk="0" hangingPunct="0">
                <a:lnSpc>
                  <a:spcPct val="12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50" kern="0" spc="-5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다온텍의</a:t>
              </a:r>
              <a:r>
                <a:rPr lang="ko-KR" altLang="en-US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 </a:t>
              </a:r>
              <a:r>
                <a:rPr lang="en-US" altLang="ko-KR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DA</a:t>
              </a:r>
              <a:r>
                <a:rPr lang="ko-KR" altLang="en-US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와 </a:t>
              </a:r>
              <a:r>
                <a:rPr lang="ko-KR" altLang="en-US" sz="1050" kern="0" spc="-5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아이언맨의</a:t>
              </a:r>
              <a:r>
                <a:rPr lang="ko-KR" altLang="en-US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 </a:t>
              </a:r>
              <a:r>
                <a:rPr lang="ko-KR" altLang="en-US" sz="1050" kern="0" spc="-5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자비스</a:t>
              </a:r>
              <a:r>
                <a:rPr lang="en-US" altLang="ko-KR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(</a:t>
              </a:r>
              <a:r>
                <a:rPr lang="en-US" altLang="ko-KR" sz="1050" kern="0" spc="-5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JarVIS</a:t>
              </a:r>
              <a:r>
                <a:rPr lang="en-US" altLang="ko-KR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)</a:t>
              </a:r>
              <a:r>
                <a:rPr lang="ko-KR" altLang="en-US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를 합성한 용어</a:t>
              </a:r>
              <a:endParaRPr lang="en-US" altLang="ko-KR" sz="1050" kern="0" spc="-5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</a:endParaRPr>
            </a:p>
            <a:p>
              <a:pPr marL="108000" lvl="0" indent="-108000" eaLnBrk="0" fontAlgn="base" latinLnBrk="0" hangingPunct="0">
                <a:lnSpc>
                  <a:spcPct val="12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극중 </a:t>
              </a:r>
              <a:r>
                <a:rPr lang="ko-KR" altLang="en-US" sz="1050" kern="0" spc="-5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자비스는</a:t>
              </a:r>
              <a:r>
                <a:rPr lang="ko-KR" altLang="en-US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 만능 </a:t>
              </a:r>
              <a:r>
                <a:rPr lang="en-US" altLang="ko-KR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AI</a:t>
              </a:r>
              <a:r>
                <a:rPr lang="ko-KR" altLang="en-US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로서 주인공을 스마트하게 보좌하는 똑똑한 비서 이미지를 가지고 있음</a:t>
              </a:r>
              <a:r>
                <a:rPr lang="en-US" altLang="ko-KR" sz="1050" kern="0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latin typeface="+mn-ea"/>
                </a:rPr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78D4C10-30D9-451B-8162-468A8D484FCA}"/>
                </a:ext>
              </a:extLst>
            </p:cNvPr>
            <p:cNvSpPr/>
            <p:nvPr/>
          </p:nvSpPr>
          <p:spPr>
            <a:xfrm>
              <a:off x="6920540" y="1300243"/>
              <a:ext cx="8518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kern="0" spc="-50" dirty="0">
                  <a:ln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rgbClr val="1F4E79"/>
                  </a:solidFill>
                  <a:latin typeface="+mn-ea"/>
                </a:rPr>
                <a:t>DAVIS</a:t>
              </a:r>
              <a:endParaRPr lang="ko-KR" altLang="en-US" sz="1400" b="1" kern="0" spc="-50" dirty="0">
                <a:solidFill>
                  <a:srgbClr val="1F4E79"/>
                </a:solidFill>
                <a:latin typeface="+mn-ea"/>
              </a:endParaRPr>
            </a:p>
          </p:txBody>
        </p:sp>
      </p:grpSp>
      <p:sp>
        <p:nvSpPr>
          <p:cNvPr id="63" name="모서리가 둥근 직사각형 44">
            <a:extLst>
              <a:ext uri="{FF2B5EF4-FFF2-40B4-BE49-F238E27FC236}">
                <a16:creationId xmlns:a16="http://schemas.microsoft.com/office/drawing/2014/main" id="{80010A35-5825-416E-B676-6FDC4D9DD744}"/>
              </a:ext>
            </a:extLst>
          </p:cNvPr>
          <p:cNvSpPr/>
          <p:nvPr/>
        </p:nvSpPr>
        <p:spPr>
          <a:xfrm>
            <a:off x="777925" y="2405457"/>
            <a:ext cx="3424364" cy="579961"/>
          </a:xfrm>
          <a:prstGeom prst="roundRect">
            <a:avLst>
              <a:gd name="adj" fmla="val 9024"/>
            </a:avLst>
          </a:prstGeom>
          <a:solidFill>
            <a:schemeClr val="accent1">
              <a:lumMod val="75000"/>
            </a:schemeClr>
          </a:solidFill>
          <a:ln w="190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>
              <a:ln>
                <a:solidFill>
                  <a:srgbClr val="002060"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DCA68CC-7406-437A-B648-D6DD557E08B8}"/>
              </a:ext>
            </a:extLst>
          </p:cNvPr>
          <p:cNvSpPr/>
          <p:nvPr/>
        </p:nvSpPr>
        <p:spPr>
          <a:xfrm>
            <a:off x="1423972" y="2488146"/>
            <a:ext cx="2773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초음파 </a:t>
            </a:r>
            <a:r>
              <a: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500" b="1" dirty="0" err="1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원패스</a:t>
            </a:r>
            <a:endParaRPr lang="ko-KR" altLang="en-US" sz="1500" b="1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AF4B513-689F-464E-937C-76E51C1E8793}"/>
              </a:ext>
            </a:extLst>
          </p:cNvPr>
          <p:cNvSpPr/>
          <p:nvPr/>
        </p:nvSpPr>
        <p:spPr>
          <a:xfrm>
            <a:off x="996573" y="2392177"/>
            <a:ext cx="263214" cy="253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모서리가 둥근 직사각형 17">
            <a:extLst>
              <a:ext uri="{FF2B5EF4-FFF2-40B4-BE49-F238E27FC236}">
                <a16:creationId xmlns:a16="http://schemas.microsoft.com/office/drawing/2014/main" id="{CE45635F-F170-4DA9-B022-9C6ECDEDF5F2}"/>
              </a:ext>
            </a:extLst>
          </p:cNvPr>
          <p:cNvSpPr/>
          <p:nvPr/>
        </p:nvSpPr>
        <p:spPr>
          <a:xfrm>
            <a:off x="4913561" y="2405457"/>
            <a:ext cx="3424364" cy="579961"/>
          </a:xfrm>
          <a:prstGeom prst="roundRect">
            <a:avLst>
              <a:gd name="adj" fmla="val 9024"/>
            </a:avLst>
          </a:prstGeom>
          <a:solidFill>
            <a:schemeClr val="accent6"/>
          </a:solidFill>
          <a:ln w="190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>
              <a:ln>
                <a:solidFill>
                  <a:srgbClr val="002060"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F4E52FF-FFC4-4532-8B03-9BF2C8773A93}"/>
              </a:ext>
            </a:extLst>
          </p:cNvPr>
          <p:cNvGrpSpPr/>
          <p:nvPr/>
        </p:nvGrpSpPr>
        <p:grpSpPr>
          <a:xfrm>
            <a:off x="4989806" y="2365311"/>
            <a:ext cx="706319" cy="431724"/>
            <a:chOff x="5244904" y="1558697"/>
            <a:chExt cx="662480" cy="512927"/>
          </a:xfrm>
        </p:grpSpPr>
        <p:sp>
          <p:nvSpPr>
            <p:cNvPr id="68" name="타원 453">
              <a:extLst>
                <a:ext uri="{FF2B5EF4-FFF2-40B4-BE49-F238E27FC236}">
                  <a16:creationId xmlns:a16="http://schemas.microsoft.com/office/drawing/2014/main" id="{284D47B9-EC08-4B8D-B841-BA4201B9F4C9}"/>
                </a:ext>
              </a:extLst>
            </p:cNvPr>
            <p:cNvSpPr/>
            <p:nvPr/>
          </p:nvSpPr>
          <p:spPr>
            <a:xfrm>
              <a:off x="5244904" y="1559659"/>
              <a:ext cx="186544" cy="48186"/>
            </a:xfrm>
            <a:custGeom>
              <a:avLst/>
              <a:gdLst/>
              <a:ahLst/>
              <a:cxnLst/>
              <a:rect l="l" t="t" r="r" b="b"/>
              <a:pathLst>
                <a:path w="362630" h="93671">
                  <a:moveTo>
                    <a:pt x="68014" y="0"/>
                  </a:moveTo>
                  <a:lnTo>
                    <a:pt x="68014" y="1596"/>
                  </a:lnTo>
                  <a:lnTo>
                    <a:pt x="298581" y="1596"/>
                  </a:lnTo>
                  <a:cubicBezTo>
                    <a:pt x="338042" y="20171"/>
                    <a:pt x="362630" y="49650"/>
                    <a:pt x="362630" y="82559"/>
                  </a:cubicBezTo>
                  <a:lnTo>
                    <a:pt x="360754" y="93671"/>
                  </a:lnTo>
                  <a:lnTo>
                    <a:pt x="1876" y="93671"/>
                  </a:lnTo>
                  <a:cubicBezTo>
                    <a:pt x="329" y="90124"/>
                    <a:pt x="0" y="86364"/>
                    <a:pt x="0" y="82559"/>
                  </a:cubicBezTo>
                  <a:cubicBezTo>
                    <a:pt x="0" y="48576"/>
                    <a:pt x="26220" y="18249"/>
                    <a:pt x="68014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50">
                <a:ln>
                  <a:solidFill>
                    <a:srgbClr val="002060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타원 453">
              <a:extLst>
                <a:ext uri="{FF2B5EF4-FFF2-40B4-BE49-F238E27FC236}">
                  <a16:creationId xmlns:a16="http://schemas.microsoft.com/office/drawing/2014/main" id="{C8050CFE-EF2E-49DB-A85E-DE434B82D655}"/>
                </a:ext>
              </a:extLst>
            </p:cNvPr>
            <p:cNvSpPr/>
            <p:nvPr/>
          </p:nvSpPr>
          <p:spPr>
            <a:xfrm>
              <a:off x="5720840" y="1559659"/>
              <a:ext cx="186544" cy="46226"/>
            </a:xfrm>
            <a:custGeom>
              <a:avLst/>
              <a:gdLst/>
              <a:ahLst/>
              <a:cxnLst/>
              <a:rect l="l" t="t" r="r" b="b"/>
              <a:pathLst>
                <a:path w="362630" h="89861">
                  <a:moveTo>
                    <a:pt x="68014" y="0"/>
                  </a:moveTo>
                  <a:lnTo>
                    <a:pt x="68014" y="1596"/>
                  </a:lnTo>
                  <a:lnTo>
                    <a:pt x="298581" y="1596"/>
                  </a:lnTo>
                  <a:cubicBezTo>
                    <a:pt x="338042" y="20171"/>
                    <a:pt x="362630" y="49650"/>
                    <a:pt x="362630" y="82559"/>
                  </a:cubicBezTo>
                  <a:lnTo>
                    <a:pt x="361397" y="89861"/>
                  </a:lnTo>
                  <a:lnTo>
                    <a:pt x="1233" y="89861"/>
                  </a:lnTo>
                  <a:cubicBezTo>
                    <a:pt x="140" y="87510"/>
                    <a:pt x="0" y="85044"/>
                    <a:pt x="0" y="82559"/>
                  </a:cubicBezTo>
                  <a:cubicBezTo>
                    <a:pt x="0" y="48576"/>
                    <a:pt x="26220" y="18249"/>
                    <a:pt x="68014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50">
                <a:ln>
                  <a:solidFill>
                    <a:srgbClr val="002060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모서리가 둥근 직사각형 1">
              <a:extLst>
                <a:ext uri="{FF2B5EF4-FFF2-40B4-BE49-F238E27FC236}">
                  <a16:creationId xmlns:a16="http://schemas.microsoft.com/office/drawing/2014/main" id="{6C5F6D6E-2755-4370-8B3A-240CE7E815F5}"/>
                </a:ext>
              </a:extLst>
            </p:cNvPr>
            <p:cNvSpPr/>
            <p:nvPr/>
          </p:nvSpPr>
          <p:spPr>
            <a:xfrm>
              <a:off x="5279495" y="1558697"/>
              <a:ext cx="593320" cy="512927"/>
            </a:xfrm>
            <a:custGeom>
              <a:avLst/>
              <a:gdLst/>
              <a:ahLst/>
              <a:cxnLst/>
              <a:rect l="l" t="t" r="r" b="b"/>
              <a:pathLst>
                <a:path w="593320" h="512927">
                  <a:moveTo>
                    <a:pt x="0" y="0"/>
                  </a:moveTo>
                  <a:lnTo>
                    <a:pt x="593320" y="0"/>
                  </a:lnTo>
                  <a:lnTo>
                    <a:pt x="593320" y="1925"/>
                  </a:lnTo>
                  <a:cubicBezTo>
                    <a:pt x="547128" y="6809"/>
                    <a:pt x="512051" y="41268"/>
                    <a:pt x="512051" y="82804"/>
                  </a:cubicBezTo>
                  <a:lnTo>
                    <a:pt x="512051" y="169371"/>
                  </a:lnTo>
                  <a:lnTo>
                    <a:pt x="512021" y="169371"/>
                  </a:lnTo>
                  <a:lnTo>
                    <a:pt x="512021" y="424998"/>
                  </a:lnTo>
                  <a:cubicBezTo>
                    <a:pt x="512021" y="473560"/>
                    <a:pt x="466445" y="512927"/>
                    <a:pt x="410224" y="512927"/>
                  </a:cubicBezTo>
                  <a:lnTo>
                    <a:pt x="294379" y="512927"/>
                  </a:lnTo>
                  <a:lnTo>
                    <a:pt x="183097" y="511798"/>
                  </a:lnTo>
                  <a:cubicBezTo>
                    <a:pt x="126876" y="511798"/>
                    <a:pt x="81300" y="472431"/>
                    <a:pt x="81300" y="423869"/>
                  </a:cubicBezTo>
                  <a:lnTo>
                    <a:pt x="81300" y="168242"/>
                  </a:lnTo>
                  <a:lnTo>
                    <a:pt x="81269" y="168242"/>
                  </a:lnTo>
                  <a:lnTo>
                    <a:pt x="81269" y="81675"/>
                  </a:lnTo>
                  <a:cubicBezTo>
                    <a:pt x="81269" y="40139"/>
                    <a:pt x="46193" y="5680"/>
                    <a:pt x="0" y="796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  <a:scene3d>
              <a:camera prst="orthographicFront"/>
              <a:lightRig rig="twoPt" dir="t"/>
            </a:scene3d>
            <a:sp3d prstMaterial="matte"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50">
                <a:ln>
                  <a:solidFill>
                    <a:srgbClr val="002060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6EE5F74-E125-4762-92D0-FF4BD4E4369E}"/>
              </a:ext>
            </a:extLst>
          </p:cNvPr>
          <p:cNvSpPr/>
          <p:nvPr/>
        </p:nvSpPr>
        <p:spPr>
          <a:xfrm>
            <a:off x="5526051" y="2488146"/>
            <a:ext cx="276377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DAVANS (+ </a:t>
            </a:r>
            <a:r>
              <a:rPr lang="ko-KR" altLang="en-US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 관리</a:t>
            </a:r>
            <a:r>
              <a: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500" b="1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AE632B6-932E-4F18-BFA0-56453C027DA0}"/>
              </a:ext>
            </a:extLst>
          </p:cNvPr>
          <p:cNvSpPr/>
          <p:nvPr/>
        </p:nvSpPr>
        <p:spPr>
          <a:xfrm>
            <a:off x="5131399" y="2438580"/>
            <a:ext cx="4283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endParaRPr lang="ko-KR" altLang="en-US" sz="12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모서리가 둥근 직사각형 24">
            <a:extLst>
              <a:ext uri="{FF2B5EF4-FFF2-40B4-BE49-F238E27FC236}">
                <a16:creationId xmlns:a16="http://schemas.microsoft.com/office/drawing/2014/main" id="{FDE6CDDD-0BCD-4CA8-AAA1-1829FF6CB8ED}"/>
              </a:ext>
            </a:extLst>
          </p:cNvPr>
          <p:cNvSpPr/>
          <p:nvPr/>
        </p:nvSpPr>
        <p:spPr>
          <a:xfrm>
            <a:off x="777925" y="3011835"/>
            <a:ext cx="3424364" cy="3305075"/>
          </a:xfrm>
          <a:prstGeom prst="roundRect">
            <a:avLst>
              <a:gd name="adj" fmla="val 2251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>
              <a:ln>
                <a:solidFill>
                  <a:srgbClr val="002060"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모서리가 둥근 직사각형 25">
            <a:extLst>
              <a:ext uri="{FF2B5EF4-FFF2-40B4-BE49-F238E27FC236}">
                <a16:creationId xmlns:a16="http://schemas.microsoft.com/office/drawing/2014/main" id="{60CFA717-1E6F-4C40-B222-714AB35046D2}"/>
              </a:ext>
            </a:extLst>
          </p:cNvPr>
          <p:cNvSpPr/>
          <p:nvPr/>
        </p:nvSpPr>
        <p:spPr>
          <a:xfrm>
            <a:off x="4913561" y="3011835"/>
            <a:ext cx="3424364" cy="3305075"/>
          </a:xfrm>
          <a:prstGeom prst="roundRect">
            <a:avLst>
              <a:gd name="adj" fmla="val 2251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>
              <a:ln>
                <a:solidFill>
                  <a:srgbClr val="002060"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643CA21-D2E1-4CD2-BE26-482C32ED0DEA}"/>
              </a:ext>
            </a:extLst>
          </p:cNvPr>
          <p:cNvGrpSpPr/>
          <p:nvPr/>
        </p:nvGrpSpPr>
        <p:grpSpPr>
          <a:xfrm>
            <a:off x="7848654" y="2906515"/>
            <a:ext cx="229989" cy="310256"/>
            <a:chOff x="3239576" y="3592921"/>
            <a:chExt cx="273248" cy="36861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C8E6C7E-AED3-4515-B956-BEDD02E37F30}"/>
                </a:ext>
              </a:extLst>
            </p:cNvPr>
            <p:cNvGrpSpPr/>
            <p:nvPr/>
          </p:nvGrpSpPr>
          <p:grpSpPr>
            <a:xfrm>
              <a:off x="3368824" y="3592921"/>
              <a:ext cx="144000" cy="368612"/>
              <a:chOff x="3541192" y="4141010"/>
              <a:chExt cx="144000" cy="368612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D4CBAA9-4711-4162-B819-E7AD62BE7EA3}"/>
                  </a:ext>
                </a:extLst>
              </p:cNvPr>
              <p:cNvSpPr/>
              <p:nvPr/>
            </p:nvSpPr>
            <p:spPr>
              <a:xfrm rot="6475259">
                <a:off x="3541192" y="4365622"/>
                <a:ext cx="144000" cy="144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모서리가 둥근 직사각형 59">
                <a:extLst>
                  <a:ext uri="{FF2B5EF4-FFF2-40B4-BE49-F238E27FC236}">
                    <a16:creationId xmlns:a16="http://schemas.microsoft.com/office/drawing/2014/main" id="{457CF3FA-ADC7-4185-BD4C-7C15191468CA}"/>
                  </a:ext>
                </a:extLst>
              </p:cNvPr>
              <p:cNvSpPr/>
              <p:nvPr/>
            </p:nvSpPr>
            <p:spPr>
              <a:xfrm rot="5575259">
                <a:off x="3425950" y="4265060"/>
                <a:ext cx="324000" cy="759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200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75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EF333A0-D88D-48E6-8F79-FA9CC66CFCC6}"/>
                </a:ext>
              </a:extLst>
            </p:cNvPr>
            <p:cNvGrpSpPr/>
            <p:nvPr/>
          </p:nvGrpSpPr>
          <p:grpSpPr>
            <a:xfrm>
              <a:off x="3239576" y="3592921"/>
              <a:ext cx="144000" cy="368612"/>
              <a:chOff x="3239576" y="4043468"/>
              <a:chExt cx="144000" cy="368612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8F743CED-E0CA-4206-A8F8-661EAFC96945}"/>
                  </a:ext>
                </a:extLst>
              </p:cNvPr>
              <p:cNvSpPr/>
              <p:nvPr/>
            </p:nvSpPr>
            <p:spPr>
              <a:xfrm rot="6475259">
                <a:off x="3239576" y="4268080"/>
                <a:ext cx="144000" cy="144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모서리가 둥근 직사각형 57">
                <a:extLst>
                  <a:ext uri="{FF2B5EF4-FFF2-40B4-BE49-F238E27FC236}">
                    <a16:creationId xmlns:a16="http://schemas.microsoft.com/office/drawing/2014/main" id="{C964DEDE-600C-48C8-9937-8F53D59B04CC}"/>
                  </a:ext>
                </a:extLst>
              </p:cNvPr>
              <p:cNvSpPr/>
              <p:nvPr/>
            </p:nvSpPr>
            <p:spPr>
              <a:xfrm rot="5575259">
                <a:off x="3124334" y="4167518"/>
                <a:ext cx="324000" cy="759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200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75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3EEC5C9-8561-4F02-8152-7340FF021300}"/>
              </a:ext>
            </a:extLst>
          </p:cNvPr>
          <p:cNvGrpSpPr/>
          <p:nvPr/>
        </p:nvGrpSpPr>
        <p:grpSpPr>
          <a:xfrm>
            <a:off x="5073118" y="2906515"/>
            <a:ext cx="229989" cy="310256"/>
            <a:chOff x="3239576" y="3592921"/>
            <a:chExt cx="273248" cy="368612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81EAB0A-B291-48B3-9EA9-E9E068F2DB0D}"/>
                </a:ext>
              </a:extLst>
            </p:cNvPr>
            <p:cNvGrpSpPr/>
            <p:nvPr/>
          </p:nvGrpSpPr>
          <p:grpSpPr>
            <a:xfrm>
              <a:off x="3368824" y="3592921"/>
              <a:ext cx="144000" cy="368612"/>
              <a:chOff x="3541192" y="4141010"/>
              <a:chExt cx="144000" cy="368612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13BD53B-C53C-4F1E-9BF6-22B3A89F694F}"/>
                  </a:ext>
                </a:extLst>
              </p:cNvPr>
              <p:cNvSpPr/>
              <p:nvPr/>
            </p:nvSpPr>
            <p:spPr>
              <a:xfrm rot="6475259">
                <a:off x="3541192" y="4365622"/>
                <a:ext cx="144000" cy="144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8" name="모서리가 둥근 직사각형 66">
                <a:extLst>
                  <a:ext uri="{FF2B5EF4-FFF2-40B4-BE49-F238E27FC236}">
                    <a16:creationId xmlns:a16="http://schemas.microsoft.com/office/drawing/2014/main" id="{D5DCAD80-1C7D-4061-A3B6-29141CE4DC59}"/>
                  </a:ext>
                </a:extLst>
              </p:cNvPr>
              <p:cNvSpPr/>
              <p:nvPr/>
            </p:nvSpPr>
            <p:spPr>
              <a:xfrm rot="5575259">
                <a:off x="3425950" y="4265060"/>
                <a:ext cx="324000" cy="759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200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75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1EE1734-38DE-47F5-B82D-28859902FBCE}"/>
                </a:ext>
              </a:extLst>
            </p:cNvPr>
            <p:cNvGrpSpPr/>
            <p:nvPr/>
          </p:nvGrpSpPr>
          <p:grpSpPr>
            <a:xfrm>
              <a:off x="3239576" y="3592921"/>
              <a:ext cx="144000" cy="368612"/>
              <a:chOff x="3239576" y="4043468"/>
              <a:chExt cx="144000" cy="368612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ACDAFCC-3FD5-43F2-9D7B-5D151B05EC7E}"/>
                  </a:ext>
                </a:extLst>
              </p:cNvPr>
              <p:cNvSpPr/>
              <p:nvPr/>
            </p:nvSpPr>
            <p:spPr>
              <a:xfrm rot="6475259">
                <a:off x="3239576" y="4268080"/>
                <a:ext cx="144000" cy="144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6" name="모서리가 둥근 직사각형 64">
                <a:extLst>
                  <a:ext uri="{FF2B5EF4-FFF2-40B4-BE49-F238E27FC236}">
                    <a16:creationId xmlns:a16="http://schemas.microsoft.com/office/drawing/2014/main" id="{1FA4DCD6-00B6-4A72-83AA-BBF17DE793AE}"/>
                  </a:ext>
                </a:extLst>
              </p:cNvPr>
              <p:cNvSpPr/>
              <p:nvPr/>
            </p:nvSpPr>
            <p:spPr>
              <a:xfrm rot="5575259">
                <a:off x="3124334" y="4167518"/>
                <a:ext cx="324000" cy="759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200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75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A8200C2-9C14-41CD-8B3F-9EA6130398E3}"/>
              </a:ext>
            </a:extLst>
          </p:cNvPr>
          <p:cNvGrpSpPr/>
          <p:nvPr/>
        </p:nvGrpSpPr>
        <p:grpSpPr>
          <a:xfrm>
            <a:off x="854179" y="2365311"/>
            <a:ext cx="720753" cy="431724"/>
            <a:chOff x="5244904" y="1558697"/>
            <a:chExt cx="662480" cy="512927"/>
          </a:xfrm>
        </p:grpSpPr>
        <p:sp>
          <p:nvSpPr>
            <p:cNvPr id="90" name="타원 453">
              <a:extLst>
                <a:ext uri="{FF2B5EF4-FFF2-40B4-BE49-F238E27FC236}">
                  <a16:creationId xmlns:a16="http://schemas.microsoft.com/office/drawing/2014/main" id="{03FAF104-47D0-4671-AC92-2B0D99681BB8}"/>
                </a:ext>
              </a:extLst>
            </p:cNvPr>
            <p:cNvSpPr/>
            <p:nvPr/>
          </p:nvSpPr>
          <p:spPr>
            <a:xfrm>
              <a:off x="5244904" y="1559659"/>
              <a:ext cx="186544" cy="48186"/>
            </a:xfrm>
            <a:custGeom>
              <a:avLst/>
              <a:gdLst/>
              <a:ahLst/>
              <a:cxnLst/>
              <a:rect l="l" t="t" r="r" b="b"/>
              <a:pathLst>
                <a:path w="362630" h="93671">
                  <a:moveTo>
                    <a:pt x="68014" y="0"/>
                  </a:moveTo>
                  <a:lnTo>
                    <a:pt x="68014" y="1596"/>
                  </a:lnTo>
                  <a:lnTo>
                    <a:pt x="298581" y="1596"/>
                  </a:lnTo>
                  <a:cubicBezTo>
                    <a:pt x="338042" y="20171"/>
                    <a:pt x="362630" y="49650"/>
                    <a:pt x="362630" y="82559"/>
                  </a:cubicBezTo>
                  <a:lnTo>
                    <a:pt x="360754" y="93671"/>
                  </a:lnTo>
                  <a:lnTo>
                    <a:pt x="1876" y="93671"/>
                  </a:lnTo>
                  <a:cubicBezTo>
                    <a:pt x="329" y="90124"/>
                    <a:pt x="0" y="86364"/>
                    <a:pt x="0" y="82559"/>
                  </a:cubicBezTo>
                  <a:cubicBezTo>
                    <a:pt x="0" y="48576"/>
                    <a:pt x="26220" y="18249"/>
                    <a:pt x="68014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50">
                <a:ln>
                  <a:solidFill>
                    <a:srgbClr val="002060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타원 453">
              <a:extLst>
                <a:ext uri="{FF2B5EF4-FFF2-40B4-BE49-F238E27FC236}">
                  <a16:creationId xmlns:a16="http://schemas.microsoft.com/office/drawing/2014/main" id="{F1A6E531-9D94-41CB-A9AC-E07D9D55B995}"/>
                </a:ext>
              </a:extLst>
            </p:cNvPr>
            <p:cNvSpPr/>
            <p:nvPr/>
          </p:nvSpPr>
          <p:spPr>
            <a:xfrm>
              <a:off x="5720840" y="1559659"/>
              <a:ext cx="186544" cy="46226"/>
            </a:xfrm>
            <a:custGeom>
              <a:avLst/>
              <a:gdLst/>
              <a:ahLst/>
              <a:cxnLst/>
              <a:rect l="l" t="t" r="r" b="b"/>
              <a:pathLst>
                <a:path w="362630" h="89861">
                  <a:moveTo>
                    <a:pt x="68014" y="0"/>
                  </a:moveTo>
                  <a:lnTo>
                    <a:pt x="68014" y="1596"/>
                  </a:lnTo>
                  <a:lnTo>
                    <a:pt x="298581" y="1596"/>
                  </a:lnTo>
                  <a:cubicBezTo>
                    <a:pt x="338042" y="20171"/>
                    <a:pt x="362630" y="49650"/>
                    <a:pt x="362630" y="82559"/>
                  </a:cubicBezTo>
                  <a:lnTo>
                    <a:pt x="361397" y="89861"/>
                  </a:lnTo>
                  <a:lnTo>
                    <a:pt x="1233" y="89861"/>
                  </a:lnTo>
                  <a:cubicBezTo>
                    <a:pt x="140" y="87510"/>
                    <a:pt x="0" y="85044"/>
                    <a:pt x="0" y="82559"/>
                  </a:cubicBezTo>
                  <a:cubicBezTo>
                    <a:pt x="0" y="48576"/>
                    <a:pt x="26220" y="18249"/>
                    <a:pt x="68014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50">
                <a:ln>
                  <a:solidFill>
                    <a:srgbClr val="002060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모서리가 둥근 직사각형 1">
              <a:extLst>
                <a:ext uri="{FF2B5EF4-FFF2-40B4-BE49-F238E27FC236}">
                  <a16:creationId xmlns:a16="http://schemas.microsoft.com/office/drawing/2014/main" id="{F8DBCC13-F446-4119-B94E-599F56A87025}"/>
                </a:ext>
              </a:extLst>
            </p:cNvPr>
            <p:cNvSpPr/>
            <p:nvPr/>
          </p:nvSpPr>
          <p:spPr>
            <a:xfrm>
              <a:off x="5279495" y="1558697"/>
              <a:ext cx="593320" cy="512927"/>
            </a:xfrm>
            <a:custGeom>
              <a:avLst/>
              <a:gdLst/>
              <a:ahLst/>
              <a:cxnLst/>
              <a:rect l="l" t="t" r="r" b="b"/>
              <a:pathLst>
                <a:path w="593320" h="512927">
                  <a:moveTo>
                    <a:pt x="0" y="0"/>
                  </a:moveTo>
                  <a:lnTo>
                    <a:pt x="593320" y="0"/>
                  </a:lnTo>
                  <a:lnTo>
                    <a:pt x="593320" y="1925"/>
                  </a:lnTo>
                  <a:cubicBezTo>
                    <a:pt x="547128" y="6809"/>
                    <a:pt x="512051" y="41268"/>
                    <a:pt x="512051" y="82804"/>
                  </a:cubicBezTo>
                  <a:lnTo>
                    <a:pt x="512051" y="169371"/>
                  </a:lnTo>
                  <a:lnTo>
                    <a:pt x="512021" y="169371"/>
                  </a:lnTo>
                  <a:lnTo>
                    <a:pt x="512021" y="424998"/>
                  </a:lnTo>
                  <a:cubicBezTo>
                    <a:pt x="512021" y="473560"/>
                    <a:pt x="466445" y="512927"/>
                    <a:pt x="410224" y="512927"/>
                  </a:cubicBezTo>
                  <a:lnTo>
                    <a:pt x="294379" y="512927"/>
                  </a:lnTo>
                  <a:lnTo>
                    <a:pt x="183097" y="511798"/>
                  </a:lnTo>
                  <a:cubicBezTo>
                    <a:pt x="126876" y="511798"/>
                    <a:pt x="81300" y="472431"/>
                    <a:pt x="81300" y="423869"/>
                  </a:cubicBezTo>
                  <a:lnTo>
                    <a:pt x="81300" y="168242"/>
                  </a:lnTo>
                  <a:lnTo>
                    <a:pt x="81269" y="168242"/>
                  </a:lnTo>
                  <a:lnTo>
                    <a:pt x="81269" y="81675"/>
                  </a:lnTo>
                  <a:cubicBezTo>
                    <a:pt x="81269" y="40139"/>
                    <a:pt x="46193" y="5680"/>
                    <a:pt x="0" y="7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scene3d>
              <a:camera prst="orthographicFront"/>
              <a:lightRig rig="twoPt" dir="t"/>
            </a:scene3d>
            <a:sp3d prstMaterial="matte"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50">
                <a:ln>
                  <a:solidFill>
                    <a:srgbClr val="002060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0562A07-982D-4B51-A4F3-41F86E3BBC37}"/>
              </a:ext>
            </a:extLst>
          </p:cNvPr>
          <p:cNvSpPr/>
          <p:nvPr/>
        </p:nvSpPr>
        <p:spPr>
          <a:xfrm>
            <a:off x="997710" y="2438580"/>
            <a:ext cx="4283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endParaRPr lang="ko-KR" altLang="en-US" sz="12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36AEA9E-9F0D-44C1-B3C6-FC5D66DF794B}"/>
              </a:ext>
            </a:extLst>
          </p:cNvPr>
          <p:cNvGrpSpPr/>
          <p:nvPr/>
        </p:nvGrpSpPr>
        <p:grpSpPr>
          <a:xfrm>
            <a:off x="3758535" y="2906515"/>
            <a:ext cx="229989" cy="310256"/>
            <a:chOff x="3239576" y="3592921"/>
            <a:chExt cx="273248" cy="368612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6A4C4D5-326A-4B7C-809E-D22DE2D7DF2B}"/>
                </a:ext>
              </a:extLst>
            </p:cNvPr>
            <p:cNvGrpSpPr/>
            <p:nvPr/>
          </p:nvGrpSpPr>
          <p:grpSpPr>
            <a:xfrm>
              <a:off x="3368824" y="3592921"/>
              <a:ext cx="144000" cy="368612"/>
              <a:chOff x="3541192" y="4141010"/>
              <a:chExt cx="144000" cy="368612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BCC7F305-95BC-44F3-B12B-C0F7BA56DAB9}"/>
                  </a:ext>
                </a:extLst>
              </p:cNvPr>
              <p:cNvSpPr/>
              <p:nvPr/>
            </p:nvSpPr>
            <p:spPr>
              <a:xfrm rot="6475259">
                <a:off x="3541192" y="4365622"/>
                <a:ext cx="144000" cy="144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0" name="모서리가 둥근 직사각형 59">
                <a:extLst>
                  <a:ext uri="{FF2B5EF4-FFF2-40B4-BE49-F238E27FC236}">
                    <a16:creationId xmlns:a16="http://schemas.microsoft.com/office/drawing/2014/main" id="{4249201A-B0C8-4B66-991B-839A1B7E9C72}"/>
                  </a:ext>
                </a:extLst>
              </p:cNvPr>
              <p:cNvSpPr/>
              <p:nvPr/>
            </p:nvSpPr>
            <p:spPr>
              <a:xfrm rot="5575259">
                <a:off x="3425950" y="4265060"/>
                <a:ext cx="324000" cy="759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200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75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38A0806-7D9F-4336-AAD6-52A540FA2F8F}"/>
                </a:ext>
              </a:extLst>
            </p:cNvPr>
            <p:cNvGrpSpPr/>
            <p:nvPr/>
          </p:nvGrpSpPr>
          <p:grpSpPr>
            <a:xfrm>
              <a:off x="3239576" y="3592921"/>
              <a:ext cx="144000" cy="368612"/>
              <a:chOff x="3239576" y="4043468"/>
              <a:chExt cx="144000" cy="36861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D66D1E60-F120-4865-98C8-C47FF11BB5E7}"/>
                  </a:ext>
                </a:extLst>
              </p:cNvPr>
              <p:cNvSpPr/>
              <p:nvPr/>
            </p:nvSpPr>
            <p:spPr>
              <a:xfrm rot="6475259">
                <a:off x="3239576" y="4268080"/>
                <a:ext cx="144000" cy="144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8" name="모서리가 둥근 직사각형 57">
                <a:extLst>
                  <a:ext uri="{FF2B5EF4-FFF2-40B4-BE49-F238E27FC236}">
                    <a16:creationId xmlns:a16="http://schemas.microsoft.com/office/drawing/2014/main" id="{F91ADEBB-2F9C-4A68-8361-5110C7715757}"/>
                  </a:ext>
                </a:extLst>
              </p:cNvPr>
              <p:cNvSpPr/>
              <p:nvPr/>
            </p:nvSpPr>
            <p:spPr>
              <a:xfrm rot="5575259">
                <a:off x="3124334" y="4167518"/>
                <a:ext cx="324000" cy="759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200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75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BFCE261-DDDD-4AAF-A0AA-F294635D89C7}"/>
              </a:ext>
            </a:extLst>
          </p:cNvPr>
          <p:cNvGrpSpPr/>
          <p:nvPr/>
        </p:nvGrpSpPr>
        <p:grpSpPr>
          <a:xfrm>
            <a:off x="982999" y="2906515"/>
            <a:ext cx="229989" cy="310256"/>
            <a:chOff x="3239576" y="3592921"/>
            <a:chExt cx="273248" cy="36861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FA3CE1B3-7E99-4DA9-BE6C-FA4812F20210}"/>
                </a:ext>
              </a:extLst>
            </p:cNvPr>
            <p:cNvGrpSpPr/>
            <p:nvPr/>
          </p:nvGrpSpPr>
          <p:grpSpPr>
            <a:xfrm>
              <a:off x="3368824" y="3592921"/>
              <a:ext cx="144000" cy="368612"/>
              <a:chOff x="3541192" y="4141010"/>
              <a:chExt cx="144000" cy="368612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DB8F8FF9-8F8E-4BB6-B0FB-90E4F20E4730}"/>
                  </a:ext>
                </a:extLst>
              </p:cNvPr>
              <p:cNvSpPr/>
              <p:nvPr/>
            </p:nvSpPr>
            <p:spPr>
              <a:xfrm rot="6475259">
                <a:off x="3541192" y="4365622"/>
                <a:ext cx="144000" cy="144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7" name="모서리가 둥근 직사각형 66">
                <a:extLst>
                  <a:ext uri="{FF2B5EF4-FFF2-40B4-BE49-F238E27FC236}">
                    <a16:creationId xmlns:a16="http://schemas.microsoft.com/office/drawing/2014/main" id="{AECC1139-F9B6-4C09-A244-5225C1040144}"/>
                  </a:ext>
                </a:extLst>
              </p:cNvPr>
              <p:cNvSpPr/>
              <p:nvPr/>
            </p:nvSpPr>
            <p:spPr>
              <a:xfrm rot="5575259">
                <a:off x="3425950" y="4265060"/>
                <a:ext cx="324000" cy="759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200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75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AAADD273-1B07-4337-879C-A890034D0BD5}"/>
                </a:ext>
              </a:extLst>
            </p:cNvPr>
            <p:cNvGrpSpPr/>
            <p:nvPr/>
          </p:nvGrpSpPr>
          <p:grpSpPr>
            <a:xfrm>
              <a:off x="3239576" y="3592921"/>
              <a:ext cx="144000" cy="368612"/>
              <a:chOff x="3239576" y="4043468"/>
              <a:chExt cx="144000" cy="36861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54AFA313-8C14-4031-A61A-0226687F9F3A}"/>
                  </a:ext>
                </a:extLst>
              </p:cNvPr>
              <p:cNvSpPr/>
              <p:nvPr/>
            </p:nvSpPr>
            <p:spPr>
              <a:xfrm rot="6475259">
                <a:off x="3239576" y="4268080"/>
                <a:ext cx="144000" cy="144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모서리가 둥근 직사각형 64">
                <a:extLst>
                  <a:ext uri="{FF2B5EF4-FFF2-40B4-BE49-F238E27FC236}">
                    <a16:creationId xmlns:a16="http://schemas.microsoft.com/office/drawing/2014/main" id="{0C071EE6-BABC-44AB-9C5B-790E22C05D53}"/>
                  </a:ext>
                </a:extLst>
              </p:cNvPr>
              <p:cNvSpPr/>
              <p:nvPr/>
            </p:nvSpPr>
            <p:spPr>
              <a:xfrm rot="5575259">
                <a:off x="3124334" y="4167518"/>
                <a:ext cx="324000" cy="759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200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75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AC800B0-4A5B-485D-B0CD-65F67FC306C2}"/>
              </a:ext>
            </a:extLst>
          </p:cNvPr>
          <p:cNvSpPr/>
          <p:nvPr/>
        </p:nvSpPr>
        <p:spPr>
          <a:xfrm>
            <a:off x="1076077" y="3374559"/>
            <a:ext cx="293880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/>
            <a:r>
              <a:rPr lang="ko-KR" altLang="en-US" sz="1400" b="1" spc="-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초음파 </a:t>
            </a:r>
            <a:r>
              <a:rPr lang="en-US" altLang="ko-KR" sz="1400" b="1" spc="-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Point</a:t>
            </a:r>
            <a:endParaRPr lang="ko-KR" altLang="en-US" sz="1400" b="1" spc="-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F559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85FCAF0-A4AB-4A45-9002-EBEB822C7918}"/>
              </a:ext>
            </a:extLst>
          </p:cNvPr>
          <p:cNvSpPr/>
          <p:nvPr/>
        </p:nvSpPr>
        <p:spPr>
          <a:xfrm>
            <a:off x="5243602" y="3714893"/>
            <a:ext cx="310217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4000" indent="-14400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앱을 통한 방문예약 관리</a:t>
            </a:r>
            <a:b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세대별 마일리지 관리</a:t>
            </a:r>
            <a:b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초과 사용 시 비용 부과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관리비 청구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2CB5C9-A7C8-4183-BBC2-19C1E578B66D}"/>
              </a:ext>
            </a:extLst>
          </p:cNvPr>
          <p:cNvSpPr/>
          <p:nvPr/>
        </p:nvSpPr>
        <p:spPr>
          <a:xfrm>
            <a:off x="5156342" y="3374559"/>
            <a:ext cx="293880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/>
            <a:r>
              <a:rPr lang="en-US" altLang="ko-KR" sz="14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DAVANS Point</a:t>
            </a:r>
            <a:endParaRPr lang="ko-KR" altLang="en-US" sz="1400" b="1" spc="-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F559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BF26E45-3EDC-4DB5-B837-6B307A7AC249}"/>
              </a:ext>
            </a:extLst>
          </p:cNvPr>
          <p:cNvSpPr/>
          <p:nvPr/>
        </p:nvSpPr>
        <p:spPr>
          <a:xfrm>
            <a:off x="1076077" y="4893343"/>
            <a:ext cx="293880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/>
            <a:r>
              <a:rPr lang="ko-KR" altLang="en-US" sz="1400" b="1" spc="-50" dirty="0" err="1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원패스</a:t>
            </a:r>
            <a:r>
              <a:rPr lang="ko-KR" altLang="en-US" sz="1400" b="1" spc="-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400" b="1" spc="-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Point</a:t>
            </a:r>
            <a:endParaRPr lang="ko-KR" altLang="en-US" sz="1400" b="1" spc="-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F559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165F859-F333-4B62-92D7-5F256F1C3350}"/>
              </a:ext>
            </a:extLst>
          </p:cNvPr>
          <p:cNvSpPr/>
          <p:nvPr/>
        </p:nvSpPr>
        <p:spPr>
          <a:xfrm>
            <a:off x="1149411" y="3728207"/>
            <a:ext cx="310217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4000" indent="-14400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앱을 이용한 실시간 모니터링</a:t>
            </a:r>
            <a:endParaRPr lang="en-US" altLang="ko-KR" sz="12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4000" indent="-14400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방문차량 구분을 통한 순찰 용이</a:t>
            </a:r>
            <a:endParaRPr lang="en-US" altLang="ko-KR" sz="12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4000" indent="-14400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 주차공간 안내</a:t>
            </a:r>
            <a:endParaRPr lang="en-US" altLang="ko-KR" sz="12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4843853-3578-40C7-90A8-B5F6325C1220}"/>
              </a:ext>
            </a:extLst>
          </p:cNvPr>
          <p:cNvSpPr/>
          <p:nvPr/>
        </p:nvSpPr>
        <p:spPr>
          <a:xfrm>
            <a:off x="1149411" y="5238651"/>
            <a:ext cx="310217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4000" indent="-14400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</a:t>
            </a:r>
            <a:r>
              <a:rPr lang="ko-KR" altLang="en-US" sz="1200" dirty="0" err="1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내차위치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기록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기존은 수동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44000" indent="-14400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정확한 </a:t>
            </a:r>
            <a:r>
              <a:rPr lang="ko-KR" altLang="en-US" sz="1200" dirty="0" err="1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내차찾기</a:t>
            </a:r>
            <a:endParaRPr lang="en-US" altLang="ko-KR" sz="12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92B2D49-A5C0-4AC6-B82D-B878C6EC83D1}"/>
              </a:ext>
            </a:extLst>
          </p:cNvPr>
          <p:cNvSpPr/>
          <p:nvPr/>
        </p:nvSpPr>
        <p:spPr>
          <a:xfrm>
            <a:off x="5223628" y="5058110"/>
            <a:ext cx="310217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4000" indent="-14400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 관리비 정산</a:t>
            </a:r>
            <a:endParaRPr lang="en-US" altLang="ko-KR" sz="12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4000" indent="-14400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단지 내 커뮤니티 창구</a:t>
            </a:r>
            <a:endParaRPr lang="en-US" altLang="ko-KR" sz="12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4000" indent="-14400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협력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업체 연계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음식점 등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0EB5C62-0B83-4AE0-AAEB-146E42E7EACE}"/>
              </a:ext>
            </a:extLst>
          </p:cNvPr>
          <p:cNvSpPr/>
          <p:nvPr/>
        </p:nvSpPr>
        <p:spPr>
          <a:xfrm>
            <a:off x="5156342" y="4720662"/>
            <a:ext cx="293880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/>
            <a:r>
              <a:rPr lang="ko-KR" altLang="en-US" sz="14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 관리</a:t>
            </a:r>
            <a:r>
              <a:rPr lang="en-US" altLang="ko-KR" sz="14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Point</a:t>
            </a:r>
            <a:endParaRPr lang="ko-KR" altLang="en-US" sz="1400" b="1" spc="-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F559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26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D50BDE-F9F0-491C-87D3-26CB3E927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</a:rPr>
              <a:t>02 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l 1</a:t>
            </a:r>
            <a:r>
              <a:rPr lang="ko-KR" altLang="en-US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차 기술개발 목표 </a:t>
            </a:r>
            <a:r>
              <a:rPr lang="en-US" altLang="ko-KR" sz="1400" b="0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(1/3)</a:t>
            </a:r>
            <a:endParaRPr lang="ko-KR" altLang="en-US" b="0" dirty="0">
              <a:ln>
                <a:solidFill>
                  <a:srgbClr val="3B3947">
                    <a:alpha val="0"/>
                  </a:srgbClr>
                </a:solidFill>
              </a:ln>
              <a:latin typeface="+mj-ea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44879EC-2C00-4E1A-8BE5-0BB3C8203886}"/>
              </a:ext>
            </a:extLst>
          </p:cNvPr>
          <p:cNvGrpSpPr/>
          <p:nvPr/>
        </p:nvGrpSpPr>
        <p:grpSpPr>
          <a:xfrm>
            <a:off x="5014760" y="2838024"/>
            <a:ext cx="225190" cy="211843"/>
            <a:chOff x="1044489" y="980728"/>
            <a:chExt cx="3136255" cy="2950363"/>
          </a:xfrm>
          <a:solidFill>
            <a:srgbClr val="00B0F0"/>
          </a:solidFill>
        </p:grpSpPr>
        <p:sp>
          <p:nvSpPr>
            <p:cNvPr id="125" name="타원 18">
              <a:extLst>
                <a:ext uri="{FF2B5EF4-FFF2-40B4-BE49-F238E27FC236}">
                  <a16:creationId xmlns:a16="http://schemas.microsoft.com/office/drawing/2014/main" id="{27137A51-3504-4FA4-9246-647D114021F8}"/>
                </a:ext>
              </a:extLst>
            </p:cNvPr>
            <p:cNvSpPr/>
            <p:nvPr/>
          </p:nvSpPr>
          <p:spPr>
            <a:xfrm>
              <a:off x="1044489" y="980728"/>
              <a:ext cx="1826516" cy="2016339"/>
            </a:xfrm>
            <a:custGeom>
              <a:avLst/>
              <a:gdLst/>
              <a:ahLst/>
              <a:cxnLst/>
              <a:rect l="l" t="t" r="r" b="b"/>
              <a:pathLst>
                <a:path w="2576028" h="2843746">
                  <a:moveTo>
                    <a:pt x="2060575" y="0"/>
                  </a:moveTo>
                  <a:lnTo>
                    <a:pt x="2060575" y="565"/>
                  </a:lnTo>
                  <a:cubicBezTo>
                    <a:pt x="2345302" y="802"/>
                    <a:pt x="2576028" y="231708"/>
                    <a:pt x="2576028" y="516502"/>
                  </a:cubicBezTo>
                  <a:cubicBezTo>
                    <a:pt x="2576028" y="801476"/>
                    <a:pt x="2345011" y="1032493"/>
                    <a:pt x="2060036" y="1032493"/>
                  </a:cubicBezTo>
                  <a:lnTo>
                    <a:pt x="2050914" y="1031574"/>
                  </a:lnTo>
                  <a:lnTo>
                    <a:pt x="1993106" y="1032934"/>
                  </a:lnTo>
                  <a:lnTo>
                    <a:pt x="1926431" y="1040874"/>
                  </a:lnTo>
                  <a:lnTo>
                    <a:pt x="1859756" y="1051195"/>
                  </a:lnTo>
                  <a:lnTo>
                    <a:pt x="1793875" y="1066280"/>
                  </a:lnTo>
                  <a:lnTo>
                    <a:pt x="1729581" y="1086129"/>
                  </a:lnTo>
                  <a:lnTo>
                    <a:pt x="1667669" y="1109154"/>
                  </a:lnTo>
                  <a:lnTo>
                    <a:pt x="1604963" y="1136942"/>
                  </a:lnTo>
                  <a:lnTo>
                    <a:pt x="1545431" y="1168700"/>
                  </a:lnTo>
                  <a:lnTo>
                    <a:pt x="1499394" y="1198076"/>
                  </a:lnTo>
                  <a:lnTo>
                    <a:pt x="1457325" y="1226659"/>
                  </a:lnTo>
                  <a:lnTo>
                    <a:pt x="1416050" y="1258417"/>
                  </a:lnTo>
                  <a:lnTo>
                    <a:pt x="1376362" y="1290969"/>
                  </a:lnTo>
                  <a:lnTo>
                    <a:pt x="1338262" y="1325903"/>
                  </a:lnTo>
                  <a:lnTo>
                    <a:pt x="1303337" y="1362425"/>
                  </a:lnTo>
                  <a:lnTo>
                    <a:pt x="1269206" y="1400535"/>
                  </a:lnTo>
                  <a:lnTo>
                    <a:pt x="1239044" y="1440232"/>
                  </a:lnTo>
                  <a:lnTo>
                    <a:pt x="1208881" y="1481518"/>
                  </a:lnTo>
                  <a:lnTo>
                    <a:pt x="1182687" y="1522010"/>
                  </a:lnTo>
                  <a:lnTo>
                    <a:pt x="1156494" y="1564883"/>
                  </a:lnTo>
                  <a:lnTo>
                    <a:pt x="1134269" y="1609345"/>
                  </a:lnTo>
                  <a:lnTo>
                    <a:pt x="1114425" y="1654600"/>
                  </a:lnTo>
                  <a:lnTo>
                    <a:pt x="1096169" y="1700649"/>
                  </a:lnTo>
                  <a:lnTo>
                    <a:pt x="1078706" y="1748286"/>
                  </a:lnTo>
                  <a:lnTo>
                    <a:pt x="1065212" y="1795130"/>
                  </a:lnTo>
                  <a:lnTo>
                    <a:pt x="1053306" y="1843561"/>
                  </a:lnTo>
                  <a:lnTo>
                    <a:pt x="1043781" y="1891198"/>
                  </a:lnTo>
                  <a:lnTo>
                    <a:pt x="1038225" y="1941217"/>
                  </a:lnTo>
                  <a:lnTo>
                    <a:pt x="1031875" y="1990442"/>
                  </a:lnTo>
                  <a:lnTo>
                    <a:pt x="1030287" y="2040461"/>
                  </a:lnTo>
                  <a:lnTo>
                    <a:pt x="1030287" y="2089687"/>
                  </a:lnTo>
                  <a:lnTo>
                    <a:pt x="1033462" y="2139706"/>
                  </a:lnTo>
                  <a:lnTo>
                    <a:pt x="1038225" y="2189725"/>
                  </a:lnTo>
                  <a:lnTo>
                    <a:pt x="1045369" y="2238950"/>
                  </a:lnTo>
                  <a:lnTo>
                    <a:pt x="1054894" y="2288969"/>
                  </a:lnTo>
                  <a:lnTo>
                    <a:pt x="1066800" y="2337400"/>
                  </a:lnTo>
                  <a:lnTo>
                    <a:pt x="1081881" y="2386625"/>
                  </a:lnTo>
                  <a:lnTo>
                    <a:pt x="1085397" y="2395953"/>
                  </a:lnTo>
                  <a:lnTo>
                    <a:pt x="1009653" y="2341412"/>
                  </a:lnTo>
                  <a:cubicBezTo>
                    <a:pt x="735889" y="2183354"/>
                    <a:pt x="385827" y="2277152"/>
                    <a:pt x="227769" y="2550917"/>
                  </a:cubicBezTo>
                  <a:cubicBezTo>
                    <a:pt x="174440" y="2643285"/>
                    <a:pt x="149782" y="2744340"/>
                    <a:pt x="153289" y="2843746"/>
                  </a:cubicBezTo>
                  <a:lnTo>
                    <a:pt x="130969" y="2787572"/>
                  </a:lnTo>
                  <a:lnTo>
                    <a:pt x="107950" y="2724850"/>
                  </a:lnTo>
                  <a:lnTo>
                    <a:pt x="88106" y="2660539"/>
                  </a:lnTo>
                  <a:lnTo>
                    <a:pt x="69850" y="2595435"/>
                  </a:lnTo>
                  <a:lnTo>
                    <a:pt x="53181" y="2529537"/>
                  </a:lnTo>
                  <a:lnTo>
                    <a:pt x="39687" y="2464433"/>
                  </a:lnTo>
                  <a:lnTo>
                    <a:pt x="26987" y="2398535"/>
                  </a:lnTo>
                  <a:lnTo>
                    <a:pt x="16669" y="2331842"/>
                  </a:lnTo>
                  <a:lnTo>
                    <a:pt x="8731" y="2264356"/>
                  </a:lnTo>
                  <a:lnTo>
                    <a:pt x="4762" y="2197664"/>
                  </a:lnTo>
                  <a:lnTo>
                    <a:pt x="0" y="2130178"/>
                  </a:lnTo>
                  <a:lnTo>
                    <a:pt x="0" y="2061898"/>
                  </a:lnTo>
                  <a:lnTo>
                    <a:pt x="1587" y="1955508"/>
                  </a:lnTo>
                  <a:lnTo>
                    <a:pt x="10319" y="1851500"/>
                  </a:lnTo>
                  <a:lnTo>
                    <a:pt x="23019" y="1748286"/>
                  </a:lnTo>
                  <a:lnTo>
                    <a:pt x="41275" y="1645866"/>
                  </a:lnTo>
                  <a:lnTo>
                    <a:pt x="64294" y="1546622"/>
                  </a:lnTo>
                  <a:lnTo>
                    <a:pt x="91281" y="1448966"/>
                  </a:lnTo>
                  <a:lnTo>
                    <a:pt x="124619" y="1352897"/>
                  </a:lnTo>
                  <a:lnTo>
                    <a:pt x="161131" y="1260005"/>
                  </a:lnTo>
                  <a:lnTo>
                    <a:pt x="202406" y="1168700"/>
                  </a:lnTo>
                  <a:lnTo>
                    <a:pt x="248444" y="1078983"/>
                  </a:lnTo>
                  <a:lnTo>
                    <a:pt x="296862" y="993236"/>
                  </a:lnTo>
                  <a:lnTo>
                    <a:pt x="351631" y="909871"/>
                  </a:lnTo>
                  <a:lnTo>
                    <a:pt x="408781" y="828888"/>
                  </a:lnTo>
                  <a:lnTo>
                    <a:pt x="469106" y="751080"/>
                  </a:lnTo>
                  <a:lnTo>
                    <a:pt x="534987" y="676449"/>
                  </a:lnTo>
                  <a:lnTo>
                    <a:pt x="603250" y="604993"/>
                  </a:lnTo>
                  <a:lnTo>
                    <a:pt x="675481" y="535919"/>
                  </a:lnTo>
                  <a:lnTo>
                    <a:pt x="750094" y="470815"/>
                  </a:lnTo>
                  <a:lnTo>
                    <a:pt x="827881" y="409680"/>
                  </a:lnTo>
                  <a:lnTo>
                    <a:pt x="908050" y="351722"/>
                  </a:lnTo>
                  <a:lnTo>
                    <a:pt x="992187" y="298527"/>
                  </a:lnTo>
                  <a:lnTo>
                    <a:pt x="1078706" y="250096"/>
                  </a:lnTo>
                  <a:lnTo>
                    <a:pt x="1167606" y="204046"/>
                  </a:lnTo>
                  <a:lnTo>
                    <a:pt x="1258887" y="162761"/>
                  </a:lnTo>
                  <a:lnTo>
                    <a:pt x="1351756" y="124651"/>
                  </a:lnTo>
                  <a:lnTo>
                    <a:pt x="1447800" y="92893"/>
                  </a:lnTo>
                  <a:lnTo>
                    <a:pt x="1545431" y="65104"/>
                  </a:lnTo>
                  <a:lnTo>
                    <a:pt x="1646238" y="42080"/>
                  </a:lnTo>
                  <a:lnTo>
                    <a:pt x="1746250" y="23819"/>
                  </a:lnTo>
                  <a:lnTo>
                    <a:pt x="1850231" y="10321"/>
                  </a:lnTo>
                  <a:lnTo>
                    <a:pt x="1955006" y="317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타원 36">
              <a:extLst>
                <a:ext uri="{FF2B5EF4-FFF2-40B4-BE49-F238E27FC236}">
                  <a16:creationId xmlns:a16="http://schemas.microsoft.com/office/drawing/2014/main" id="{264A24F8-2688-4A22-8E1E-59C7AAB99927}"/>
                </a:ext>
              </a:extLst>
            </p:cNvPr>
            <p:cNvSpPr/>
            <p:nvPr/>
          </p:nvSpPr>
          <p:spPr>
            <a:xfrm rot="1800000">
              <a:off x="2164743" y="1281486"/>
              <a:ext cx="2016001" cy="1829178"/>
            </a:xfrm>
            <a:custGeom>
              <a:avLst/>
              <a:gdLst/>
              <a:ahLst/>
              <a:cxnLst/>
              <a:rect l="l" t="t" r="r" b="b"/>
              <a:pathLst>
                <a:path w="2843268" h="2579783">
                  <a:moveTo>
                    <a:pt x="0" y="153740"/>
                  </a:moveTo>
                  <a:lnTo>
                    <a:pt x="54622" y="131073"/>
                  </a:lnTo>
                  <a:lnTo>
                    <a:pt x="118028" y="109134"/>
                  </a:lnTo>
                  <a:lnTo>
                    <a:pt x="183313" y="88861"/>
                  </a:lnTo>
                  <a:lnTo>
                    <a:pt x="246536" y="69778"/>
                  </a:lnTo>
                  <a:lnTo>
                    <a:pt x="313516" y="54027"/>
                  </a:lnTo>
                  <a:lnTo>
                    <a:pt x="378433" y="39466"/>
                  </a:lnTo>
                  <a:lnTo>
                    <a:pt x="445624" y="27259"/>
                  </a:lnTo>
                  <a:lnTo>
                    <a:pt x="511839" y="16534"/>
                  </a:lnTo>
                  <a:lnTo>
                    <a:pt x="577976" y="10436"/>
                  </a:lnTo>
                  <a:lnTo>
                    <a:pt x="645198" y="4631"/>
                  </a:lnTo>
                  <a:lnTo>
                    <a:pt x="713610" y="887"/>
                  </a:lnTo>
                  <a:lnTo>
                    <a:pt x="781839" y="0"/>
                  </a:lnTo>
                  <a:lnTo>
                    <a:pt x="886907" y="2596"/>
                  </a:lnTo>
                  <a:lnTo>
                    <a:pt x="992296" y="10508"/>
                  </a:lnTo>
                  <a:lnTo>
                    <a:pt x="1094460" y="23950"/>
                  </a:lnTo>
                  <a:lnTo>
                    <a:pt x="1196547" y="42019"/>
                  </a:lnTo>
                  <a:lnTo>
                    <a:pt x="1295701" y="64533"/>
                  </a:lnTo>
                  <a:lnTo>
                    <a:pt x="1394776" y="91675"/>
                  </a:lnTo>
                  <a:lnTo>
                    <a:pt x="1489253" y="125139"/>
                  </a:lnTo>
                  <a:lnTo>
                    <a:pt x="1584631" y="161750"/>
                  </a:lnTo>
                  <a:lnTo>
                    <a:pt x="1674907" y="202225"/>
                  </a:lnTo>
                  <a:lnTo>
                    <a:pt x="1764417" y="247724"/>
                  </a:lnTo>
                  <a:lnTo>
                    <a:pt x="1849619" y="298462"/>
                  </a:lnTo>
                  <a:lnTo>
                    <a:pt x="1933951" y="352453"/>
                  </a:lnTo>
                  <a:lnTo>
                    <a:pt x="2014554" y="409512"/>
                  </a:lnTo>
                  <a:lnTo>
                    <a:pt x="2091827" y="470328"/>
                  </a:lnTo>
                  <a:lnTo>
                    <a:pt x="2167939" y="535482"/>
                  </a:lnTo>
                  <a:lnTo>
                    <a:pt x="2239238" y="603413"/>
                  </a:lnTo>
                  <a:lnTo>
                    <a:pt x="2306520" y="675499"/>
                  </a:lnTo>
                  <a:lnTo>
                    <a:pt x="2372533" y="750150"/>
                  </a:lnTo>
                  <a:lnTo>
                    <a:pt x="2433734" y="827579"/>
                  </a:lnTo>
                  <a:lnTo>
                    <a:pt x="2490919" y="909161"/>
                  </a:lnTo>
                  <a:lnTo>
                    <a:pt x="2544268" y="992041"/>
                  </a:lnTo>
                  <a:lnTo>
                    <a:pt x="2593890" y="1077988"/>
                  </a:lnTo>
                  <a:lnTo>
                    <a:pt x="2640182" y="1167693"/>
                  </a:lnTo>
                  <a:lnTo>
                    <a:pt x="2680867" y="1258800"/>
                  </a:lnTo>
                  <a:lnTo>
                    <a:pt x="2717826" y="1352976"/>
                  </a:lnTo>
                  <a:lnTo>
                    <a:pt x="2750263" y="1448846"/>
                  </a:lnTo>
                  <a:lnTo>
                    <a:pt x="2777781" y="1545722"/>
                  </a:lnTo>
                  <a:lnTo>
                    <a:pt x="2800594" y="1647148"/>
                  </a:lnTo>
                  <a:lnTo>
                    <a:pt x="2818382" y="1747809"/>
                  </a:lnTo>
                  <a:lnTo>
                    <a:pt x="2832046" y="1850850"/>
                  </a:lnTo>
                  <a:lnTo>
                    <a:pt x="2840105" y="1955295"/>
                  </a:lnTo>
                  <a:lnTo>
                    <a:pt x="2842424" y="2055419"/>
                  </a:lnTo>
                  <a:cubicBezTo>
                    <a:pt x="2843246" y="2058197"/>
                    <a:pt x="2843268" y="2060991"/>
                    <a:pt x="2843268" y="2063792"/>
                  </a:cubicBezTo>
                  <a:cubicBezTo>
                    <a:pt x="2843268" y="2348766"/>
                    <a:pt x="2612251" y="2579783"/>
                    <a:pt x="2327276" y="2579783"/>
                  </a:cubicBezTo>
                  <a:cubicBezTo>
                    <a:pt x="2042301" y="2579783"/>
                    <a:pt x="1811284" y="2348766"/>
                    <a:pt x="1811284" y="2063792"/>
                  </a:cubicBezTo>
                  <a:lnTo>
                    <a:pt x="1811570" y="2060954"/>
                  </a:lnTo>
                  <a:lnTo>
                    <a:pt x="1809308" y="1993941"/>
                  </a:lnTo>
                  <a:lnTo>
                    <a:pt x="1802799" y="1927106"/>
                  </a:lnTo>
                  <a:lnTo>
                    <a:pt x="1792352" y="1859796"/>
                  </a:lnTo>
                  <a:lnTo>
                    <a:pt x="1777381" y="1794180"/>
                  </a:lnTo>
                  <a:lnTo>
                    <a:pt x="1757493" y="1729569"/>
                  </a:lnTo>
                  <a:lnTo>
                    <a:pt x="1733877" y="1668028"/>
                  </a:lnTo>
                  <a:lnTo>
                    <a:pt x="1705633" y="1606409"/>
                  </a:lnTo>
                  <a:lnTo>
                    <a:pt x="1674243" y="1545689"/>
                  </a:lnTo>
                  <a:lnTo>
                    <a:pt x="1646271" y="1500414"/>
                  </a:lnTo>
                  <a:lnTo>
                    <a:pt x="1616342" y="1458103"/>
                  </a:lnTo>
                  <a:lnTo>
                    <a:pt x="1585330" y="1415500"/>
                  </a:lnTo>
                  <a:lnTo>
                    <a:pt x="1552072" y="1376945"/>
                  </a:lnTo>
                  <a:lnTo>
                    <a:pt x="1516752" y="1339580"/>
                  </a:lnTo>
                  <a:lnTo>
                    <a:pt x="1479765" y="1304094"/>
                  </a:lnTo>
                  <a:lnTo>
                    <a:pt x="1443283" y="1271067"/>
                  </a:lnTo>
                  <a:lnTo>
                    <a:pt x="1403655" y="1238941"/>
                  </a:lnTo>
                  <a:lnTo>
                    <a:pt x="1362467" y="1210463"/>
                  </a:lnTo>
                  <a:lnTo>
                    <a:pt x="1320301" y="1183468"/>
                  </a:lnTo>
                  <a:lnTo>
                    <a:pt x="1277448" y="1156870"/>
                  </a:lnTo>
                  <a:lnTo>
                    <a:pt x="1232746" y="1135006"/>
                  </a:lnTo>
                  <a:lnTo>
                    <a:pt x="1187753" y="1114227"/>
                  </a:lnTo>
                  <a:lnTo>
                    <a:pt x="1141890" y="1096700"/>
                  </a:lnTo>
                  <a:lnTo>
                    <a:pt x="1095339" y="1079572"/>
                  </a:lnTo>
                  <a:lnTo>
                    <a:pt x="1048603" y="1065300"/>
                  </a:lnTo>
                  <a:lnTo>
                    <a:pt x="999516" y="1053302"/>
                  </a:lnTo>
                  <a:lnTo>
                    <a:pt x="952015" y="1044054"/>
                  </a:lnTo>
                  <a:lnTo>
                    <a:pt x="902560" y="1037770"/>
                  </a:lnTo>
                  <a:lnTo>
                    <a:pt x="852127" y="1032967"/>
                  </a:lnTo>
                  <a:lnTo>
                    <a:pt x="803281" y="1030914"/>
                  </a:lnTo>
                  <a:lnTo>
                    <a:pt x="753458" y="1030343"/>
                  </a:lnTo>
                  <a:lnTo>
                    <a:pt x="703451" y="1032628"/>
                  </a:lnTo>
                  <a:lnTo>
                    <a:pt x="654344" y="1038060"/>
                  </a:lnTo>
                  <a:lnTo>
                    <a:pt x="603969" y="1046059"/>
                  </a:lnTo>
                  <a:lnTo>
                    <a:pt x="553701" y="1055828"/>
                  </a:lnTo>
                  <a:lnTo>
                    <a:pt x="504333" y="1068746"/>
                  </a:lnTo>
                  <a:lnTo>
                    <a:pt x="456049" y="1081954"/>
                  </a:lnTo>
                  <a:lnTo>
                    <a:pt x="449581" y="1084582"/>
                  </a:lnTo>
                  <a:cubicBezTo>
                    <a:pt x="596943" y="906770"/>
                    <a:pt x="625460" y="649216"/>
                    <a:pt x="503142" y="437355"/>
                  </a:cubicBezTo>
                  <a:cubicBezTo>
                    <a:pt x="395885" y="251581"/>
                    <a:pt x="200214" y="148679"/>
                    <a:pt x="0" y="1537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타원 42">
              <a:extLst>
                <a:ext uri="{FF2B5EF4-FFF2-40B4-BE49-F238E27FC236}">
                  <a16:creationId xmlns:a16="http://schemas.microsoft.com/office/drawing/2014/main" id="{3C5C0B16-08A7-4487-89CC-FF2F89836CB2}"/>
                </a:ext>
              </a:extLst>
            </p:cNvPr>
            <p:cNvSpPr/>
            <p:nvPr/>
          </p:nvSpPr>
          <p:spPr>
            <a:xfrm rot="1800000">
              <a:off x="1155925" y="2613825"/>
              <a:ext cx="2361249" cy="1317266"/>
            </a:xfrm>
            <a:custGeom>
              <a:avLst/>
              <a:gdLst/>
              <a:ahLst/>
              <a:cxnLst/>
              <a:rect l="l" t="t" r="r" b="b"/>
              <a:pathLst>
                <a:path w="3330189" h="1857807">
                  <a:moveTo>
                    <a:pt x="227496" y="708319"/>
                  </a:moveTo>
                  <a:cubicBezTo>
                    <a:pt x="309849" y="652683"/>
                    <a:pt x="409127" y="620196"/>
                    <a:pt x="515992" y="620196"/>
                  </a:cubicBezTo>
                  <a:cubicBezTo>
                    <a:pt x="609162" y="620196"/>
                    <a:pt x="696565" y="644890"/>
                    <a:pt x="770875" y="690075"/>
                  </a:cubicBezTo>
                  <a:lnTo>
                    <a:pt x="772569" y="687144"/>
                  </a:lnTo>
                  <a:lnTo>
                    <a:pt x="831823" y="719910"/>
                  </a:lnTo>
                  <a:lnTo>
                    <a:pt x="893614" y="747541"/>
                  </a:lnTo>
                  <a:lnTo>
                    <a:pt x="956566" y="770833"/>
                  </a:lnTo>
                  <a:lnTo>
                    <a:pt x="1020388" y="790870"/>
                  </a:lnTo>
                  <a:lnTo>
                    <a:pt x="1086457" y="806857"/>
                  </a:lnTo>
                  <a:lnTo>
                    <a:pt x="1152601" y="818212"/>
                  </a:lnTo>
                  <a:lnTo>
                    <a:pt x="1219112" y="823851"/>
                  </a:lnTo>
                  <a:lnTo>
                    <a:pt x="1287580" y="826526"/>
                  </a:lnTo>
                  <a:lnTo>
                    <a:pt x="1340461" y="824437"/>
                  </a:lnTo>
                  <a:lnTo>
                    <a:pt x="1392839" y="819886"/>
                  </a:lnTo>
                  <a:lnTo>
                    <a:pt x="1444819" y="814647"/>
                  </a:lnTo>
                  <a:lnTo>
                    <a:pt x="1495103" y="804883"/>
                  </a:lnTo>
                  <a:lnTo>
                    <a:pt x="1544990" y="794430"/>
                  </a:lnTo>
                  <a:lnTo>
                    <a:pt x="1593578" y="780141"/>
                  </a:lnTo>
                  <a:lnTo>
                    <a:pt x="1642060" y="764077"/>
                  </a:lnTo>
                  <a:lnTo>
                    <a:pt x="1689241" y="744176"/>
                  </a:lnTo>
                  <a:lnTo>
                    <a:pt x="1734360" y="725467"/>
                  </a:lnTo>
                  <a:lnTo>
                    <a:pt x="1778472" y="701834"/>
                  </a:lnTo>
                  <a:lnTo>
                    <a:pt x="1822475" y="676428"/>
                  </a:lnTo>
                  <a:lnTo>
                    <a:pt x="1863623" y="650837"/>
                  </a:lnTo>
                  <a:lnTo>
                    <a:pt x="1905243" y="621303"/>
                  </a:lnTo>
                  <a:lnTo>
                    <a:pt x="1943210" y="590207"/>
                  </a:lnTo>
                  <a:lnTo>
                    <a:pt x="1980782" y="558423"/>
                  </a:lnTo>
                  <a:lnTo>
                    <a:pt x="2016076" y="524283"/>
                  </a:lnTo>
                  <a:lnTo>
                    <a:pt x="2050866" y="487683"/>
                  </a:lnTo>
                  <a:lnTo>
                    <a:pt x="2083196" y="451584"/>
                  </a:lnTo>
                  <a:lnTo>
                    <a:pt x="2113937" y="412734"/>
                  </a:lnTo>
                  <a:lnTo>
                    <a:pt x="2142401" y="371529"/>
                  </a:lnTo>
                  <a:lnTo>
                    <a:pt x="2169384" y="329344"/>
                  </a:lnTo>
                  <a:lnTo>
                    <a:pt x="2194594" y="287264"/>
                  </a:lnTo>
                  <a:lnTo>
                    <a:pt x="2217129" y="242141"/>
                  </a:lnTo>
                  <a:lnTo>
                    <a:pt x="2237205" y="197520"/>
                  </a:lnTo>
                  <a:lnTo>
                    <a:pt x="2255295" y="149459"/>
                  </a:lnTo>
                  <a:lnTo>
                    <a:pt x="2271612" y="101505"/>
                  </a:lnTo>
                  <a:lnTo>
                    <a:pt x="2285759" y="52968"/>
                  </a:lnTo>
                  <a:lnTo>
                    <a:pt x="2298425" y="3451"/>
                  </a:lnTo>
                  <a:lnTo>
                    <a:pt x="2299033" y="0"/>
                  </a:lnTo>
                  <a:cubicBezTo>
                    <a:pt x="2379078" y="216968"/>
                    <a:pt x="2588085" y="370825"/>
                    <a:pt x="2833025" y="370824"/>
                  </a:cubicBezTo>
                  <a:cubicBezTo>
                    <a:pt x="3047519" y="370824"/>
                    <a:pt x="3234457" y="252840"/>
                    <a:pt x="3330189" y="76945"/>
                  </a:cubicBezTo>
                  <a:lnTo>
                    <a:pt x="3322604" y="132365"/>
                  </a:lnTo>
                  <a:lnTo>
                    <a:pt x="3309817" y="197550"/>
                  </a:lnTo>
                  <a:lnTo>
                    <a:pt x="3296740" y="263819"/>
                  </a:lnTo>
                  <a:lnTo>
                    <a:pt x="3280408" y="329215"/>
                  </a:lnTo>
                  <a:lnTo>
                    <a:pt x="3260822" y="393737"/>
                  </a:lnTo>
                  <a:lnTo>
                    <a:pt x="3240150" y="457969"/>
                  </a:lnTo>
                  <a:lnTo>
                    <a:pt x="3218394" y="521908"/>
                  </a:lnTo>
                  <a:lnTo>
                    <a:pt x="3192987" y="584287"/>
                  </a:lnTo>
                  <a:lnTo>
                    <a:pt x="3166784" y="645289"/>
                  </a:lnTo>
                  <a:lnTo>
                    <a:pt x="3137831" y="707879"/>
                  </a:lnTo>
                  <a:lnTo>
                    <a:pt x="3107289" y="767717"/>
                  </a:lnTo>
                  <a:lnTo>
                    <a:pt x="3074578" y="826972"/>
                  </a:lnTo>
                  <a:lnTo>
                    <a:pt x="3019162" y="916769"/>
                  </a:lnTo>
                  <a:lnTo>
                    <a:pt x="2959009" y="1004711"/>
                  </a:lnTo>
                  <a:lnTo>
                    <a:pt x="2897054" y="1086356"/>
                  </a:lnTo>
                  <a:lnTo>
                    <a:pt x="2829965" y="1165459"/>
                  </a:lnTo>
                  <a:lnTo>
                    <a:pt x="2760491" y="1240434"/>
                  </a:lnTo>
                  <a:lnTo>
                    <a:pt x="2686862" y="1311386"/>
                  </a:lnTo>
                  <a:lnTo>
                    <a:pt x="2610849" y="1378209"/>
                  </a:lnTo>
                  <a:lnTo>
                    <a:pt x="2533139" y="1440506"/>
                  </a:lnTo>
                  <a:lnTo>
                    <a:pt x="2450587" y="1499178"/>
                  </a:lnTo>
                  <a:lnTo>
                    <a:pt x="2367423" y="1553615"/>
                  </a:lnTo>
                  <a:lnTo>
                    <a:pt x="2280103" y="1604030"/>
                  </a:lnTo>
                  <a:lnTo>
                    <a:pt x="2192171" y="1650210"/>
                  </a:lnTo>
                  <a:lnTo>
                    <a:pt x="2102147" y="1691176"/>
                  </a:lnTo>
                  <a:lnTo>
                    <a:pt x="2010029" y="1726928"/>
                  </a:lnTo>
                  <a:lnTo>
                    <a:pt x="1916320" y="1759928"/>
                  </a:lnTo>
                  <a:lnTo>
                    <a:pt x="1821604" y="1788005"/>
                  </a:lnTo>
                  <a:lnTo>
                    <a:pt x="1725483" y="1810472"/>
                  </a:lnTo>
                  <a:lnTo>
                    <a:pt x="1628750" y="1828704"/>
                  </a:lnTo>
                  <a:lnTo>
                    <a:pt x="1530030" y="1843496"/>
                  </a:lnTo>
                  <a:lnTo>
                    <a:pt x="1430990" y="1852968"/>
                  </a:lnTo>
                  <a:lnTo>
                    <a:pt x="1332025" y="1857807"/>
                  </a:lnTo>
                  <a:lnTo>
                    <a:pt x="1232343" y="1856640"/>
                  </a:lnTo>
                  <a:lnTo>
                    <a:pt x="1133530" y="1852218"/>
                  </a:lnTo>
                  <a:lnTo>
                    <a:pt x="1032228" y="1841894"/>
                  </a:lnTo>
                  <a:lnTo>
                    <a:pt x="932484" y="1827918"/>
                  </a:lnTo>
                  <a:lnTo>
                    <a:pt x="834084" y="1806742"/>
                  </a:lnTo>
                  <a:lnTo>
                    <a:pt x="735868" y="1782709"/>
                  </a:lnTo>
                  <a:lnTo>
                    <a:pt x="638017" y="1752959"/>
                  </a:lnTo>
                  <a:lnTo>
                    <a:pt x="539847" y="1717889"/>
                  </a:lnTo>
                  <a:lnTo>
                    <a:pt x="444212" y="1677686"/>
                  </a:lnTo>
                  <a:lnTo>
                    <a:pt x="350029" y="1632056"/>
                  </a:lnTo>
                  <a:lnTo>
                    <a:pt x="256212" y="1580711"/>
                  </a:lnTo>
                  <a:lnTo>
                    <a:pt x="256683" y="1579897"/>
                  </a:lnTo>
                  <a:cubicBezTo>
                    <a:pt x="102690" y="1492197"/>
                    <a:pt x="0" y="1326184"/>
                    <a:pt x="0" y="1136187"/>
                  </a:cubicBezTo>
                  <a:cubicBezTo>
                    <a:pt x="0" y="958078"/>
                    <a:pt x="90241" y="801046"/>
                    <a:pt x="227496" y="70831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9927C2-0DB0-4BA5-9DA6-82489FA9C9E3}"/>
              </a:ext>
            </a:extLst>
          </p:cNvPr>
          <p:cNvGrpSpPr/>
          <p:nvPr/>
        </p:nvGrpSpPr>
        <p:grpSpPr>
          <a:xfrm>
            <a:off x="5014760" y="3445847"/>
            <a:ext cx="225190" cy="211843"/>
            <a:chOff x="1044489" y="980728"/>
            <a:chExt cx="3136255" cy="2950363"/>
          </a:xfrm>
          <a:solidFill>
            <a:schemeClr val="accent6">
              <a:lumMod val="75000"/>
            </a:schemeClr>
          </a:solidFill>
        </p:grpSpPr>
        <p:sp>
          <p:nvSpPr>
            <p:cNvPr id="122" name="타원 18">
              <a:extLst>
                <a:ext uri="{FF2B5EF4-FFF2-40B4-BE49-F238E27FC236}">
                  <a16:creationId xmlns:a16="http://schemas.microsoft.com/office/drawing/2014/main" id="{91173231-A2E1-401B-B54B-7A1342209C70}"/>
                </a:ext>
              </a:extLst>
            </p:cNvPr>
            <p:cNvSpPr/>
            <p:nvPr/>
          </p:nvSpPr>
          <p:spPr>
            <a:xfrm>
              <a:off x="1044489" y="980728"/>
              <a:ext cx="1826516" cy="2016339"/>
            </a:xfrm>
            <a:custGeom>
              <a:avLst/>
              <a:gdLst/>
              <a:ahLst/>
              <a:cxnLst/>
              <a:rect l="l" t="t" r="r" b="b"/>
              <a:pathLst>
                <a:path w="2576028" h="2843746">
                  <a:moveTo>
                    <a:pt x="2060575" y="0"/>
                  </a:moveTo>
                  <a:lnTo>
                    <a:pt x="2060575" y="565"/>
                  </a:lnTo>
                  <a:cubicBezTo>
                    <a:pt x="2345302" y="802"/>
                    <a:pt x="2576028" y="231708"/>
                    <a:pt x="2576028" y="516502"/>
                  </a:cubicBezTo>
                  <a:cubicBezTo>
                    <a:pt x="2576028" y="801476"/>
                    <a:pt x="2345011" y="1032493"/>
                    <a:pt x="2060036" y="1032493"/>
                  </a:cubicBezTo>
                  <a:lnTo>
                    <a:pt x="2050914" y="1031574"/>
                  </a:lnTo>
                  <a:lnTo>
                    <a:pt x="1993106" y="1032934"/>
                  </a:lnTo>
                  <a:lnTo>
                    <a:pt x="1926431" y="1040874"/>
                  </a:lnTo>
                  <a:lnTo>
                    <a:pt x="1859756" y="1051195"/>
                  </a:lnTo>
                  <a:lnTo>
                    <a:pt x="1793875" y="1066280"/>
                  </a:lnTo>
                  <a:lnTo>
                    <a:pt x="1729581" y="1086129"/>
                  </a:lnTo>
                  <a:lnTo>
                    <a:pt x="1667669" y="1109154"/>
                  </a:lnTo>
                  <a:lnTo>
                    <a:pt x="1604963" y="1136942"/>
                  </a:lnTo>
                  <a:lnTo>
                    <a:pt x="1545431" y="1168700"/>
                  </a:lnTo>
                  <a:lnTo>
                    <a:pt x="1499394" y="1198076"/>
                  </a:lnTo>
                  <a:lnTo>
                    <a:pt x="1457325" y="1226659"/>
                  </a:lnTo>
                  <a:lnTo>
                    <a:pt x="1416050" y="1258417"/>
                  </a:lnTo>
                  <a:lnTo>
                    <a:pt x="1376362" y="1290969"/>
                  </a:lnTo>
                  <a:lnTo>
                    <a:pt x="1338262" y="1325903"/>
                  </a:lnTo>
                  <a:lnTo>
                    <a:pt x="1303337" y="1362425"/>
                  </a:lnTo>
                  <a:lnTo>
                    <a:pt x="1269206" y="1400535"/>
                  </a:lnTo>
                  <a:lnTo>
                    <a:pt x="1239044" y="1440232"/>
                  </a:lnTo>
                  <a:lnTo>
                    <a:pt x="1208881" y="1481518"/>
                  </a:lnTo>
                  <a:lnTo>
                    <a:pt x="1182687" y="1522010"/>
                  </a:lnTo>
                  <a:lnTo>
                    <a:pt x="1156494" y="1564883"/>
                  </a:lnTo>
                  <a:lnTo>
                    <a:pt x="1134269" y="1609345"/>
                  </a:lnTo>
                  <a:lnTo>
                    <a:pt x="1114425" y="1654600"/>
                  </a:lnTo>
                  <a:lnTo>
                    <a:pt x="1096169" y="1700649"/>
                  </a:lnTo>
                  <a:lnTo>
                    <a:pt x="1078706" y="1748286"/>
                  </a:lnTo>
                  <a:lnTo>
                    <a:pt x="1065212" y="1795130"/>
                  </a:lnTo>
                  <a:lnTo>
                    <a:pt x="1053306" y="1843561"/>
                  </a:lnTo>
                  <a:lnTo>
                    <a:pt x="1043781" y="1891198"/>
                  </a:lnTo>
                  <a:lnTo>
                    <a:pt x="1038225" y="1941217"/>
                  </a:lnTo>
                  <a:lnTo>
                    <a:pt x="1031875" y="1990442"/>
                  </a:lnTo>
                  <a:lnTo>
                    <a:pt x="1030287" y="2040461"/>
                  </a:lnTo>
                  <a:lnTo>
                    <a:pt x="1030287" y="2089687"/>
                  </a:lnTo>
                  <a:lnTo>
                    <a:pt x="1033462" y="2139706"/>
                  </a:lnTo>
                  <a:lnTo>
                    <a:pt x="1038225" y="2189725"/>
                  </a:lnTo>
                  <a:lnTo>
                    <a:pt x="1045369" y="2238950"/>
                  </a:lnTo>
                  <a:lnTo>
                    <a:pt x="1054894" y="2288969"/>
                  </a:lnTo>
                  <a:lnTo>
                    <a:pt x="1066800" y="2337400"/>
                  </a:lnTo>
                  <a:lnTo>
                    <a:pt x="1081881" y="2386625"/>
                  </a:lnTo>
                  <a:lnTo>
                    <a:pt x="1085397" y="2395953"/>
                  </a:lnTo>
                  <a:lnTo>
                    <a:pt x="1009653" y="2341412"/>
                  </a:lnTo>
                  <a:cubicBezTo>
                    <a:pt x="735889" y="2183354"/>
                    <a:pt x="385827" y="2277152"/>
                    <a:pt x="227769" y="2550917"/>
                  </a:cubicBezTo>
                  <a:cubicBezTo>
                    <a:pt x="174440" y="2643285"/>
                    <a:pt x="149782" y="2744340"/>
                    <a:pt x="153289" y="2843746"/>
                  </a:cubicBezTo>
                  <a:lnTo>
                    <a:pt x="130969" y="2787572"/>
                  </a:lnTo>
                  <a:lnTo>
                    <a:pt x="107950" y="2724850"/>
                  </a:lnTo>
                  <a:lnTo>
                    <a:pt x="88106" y="2660539"/>
                  </a:lnTo>
                  <a:lnTo>
                    <a:pt x="69850" y="2595435"/>
                  </a:lnTo>
                  <a:lnTo>
                    <a:pt x="53181" y="2529537"/>
                  </a:lnTo>
                  <a:lnTo>
                    <a:pt x="39687" y="2464433"/>
                  </a:lnTo>
                  <a:lnTo>
                    <a:pt x="26987" y="2398535"/>
                  </a:lnTo>
                  <a:lnTo>
                    <a:pt x="16669" y="2331842"/>
                  </a:lnTo>
                  <a:lnTo>
                    <a:pt x="8731" y="2264356"/>
                  </a:lnTo>
                  <a:lnTo>
                    <a:pt x="4762" y="2197664"/>
                  </a:lnTo>
                  <a:lnTo>
                    <a:pt x="0" y="2130178"/>
                  </a:lnTo>
                  <a:lnTo>
                    <a:pt x="0" y="2061898"/>
                  </a:lnTo>
                  <a:lnTo>
                    <a:pt x="1587" y="1955508"/>
                  </a:lnTo>
                  <a:lnTo>
                    <a:pt x="10319" y="1851500"/>
                  </a:lnTo>
                  <a:lnTo>
                    <a:pt x="23019" y="1748286"/>
                  </a:lnTo>
                  <a:lnTo>
                    <a:pt x="41275" y="1645866"/>
                  </a:lnTo>
                  <a:lnTo>
                    <a:pt x="64294" y="1546622"/>
                  </a:lnTo>
                  <a:lnTo>
                    <a:pt x="91281" y="1448966"/>
                  </a:lnTo>
                  <a:lnTo>
                    <a:pt x="124619" y="1352897"/>
                  </a:lnTo>
                  <a:lnTo>
                    <a:pt x="161131" y="1260005"/>
                  </a:lnTo>
                  <a:lnTo>
                    <a:pt x="202406" y="1168700"/>
                  </a:lnTo>
                  <a:lnTo>
                    <a:pt x="248444" y="1078983"/>
                  </a:lnTo>
                  <a:lnTo>
                    <a:pt x="296862" y="993236"/>
                  </a:lnTo>
                  <a:lnTo>
                    <a:pt x="351631" y="909871"/>
                  </a:lnTo>
                  <a:lnTo>
                    <a:pt x="408781" y="828888"/>
                  </a:lnTo>
                  <a:lnTo>
                    <a:pt x="469106" y="751080"/>
                  </a:lnTo>
                  <a:lnTo>
                    <a:pt x="534987" y="676449"/>
                  </a:lnTo>
                  <a:lnTo>
                    <a:pt x="603250" y="604993"/>
                  </a:lnTo>
                  <a:lnTo>
                    <a:pt x="675481" y="535919"/>
                  </a:lnTo>
                  <a:lnTo>
                    <a:pt x="750094" y="470815"/>
                  </a:lnTo>
                  <a:lnTo>
                    <a:pt x="827881" y="409680"/>
                  </a:lnTo>
                  <a:lnTo>
                    <a:pt x="908050" y="351722"/>
                  </a:lnTo>
                  <a:lnTo>
                    <a:pt x="992187" y="298527"/>
                  </a:lnTo>
                  <a:lnTo>
                    <a:pt x="1078706" y="250096"/>
                  </a:lnTo>
                  <a:lnTo>
                    <a:pt x="1167606" y="204046"/>
                  </a:lnTo>
                  <a:lnTo>
                    <a:pt x="1258887" y="162761"/>
                  </a:lnTo>
                  <a:lnTo>
                    <a:pt x="1351756" y="124651"/>
                  </a:lnTo>
                  <a:lnTo>
                    <a:pt x="1447800" y="92893"/>
                  </a:lnTo>
                  <a:lnTo>
                    <a:pt x="1545431" y="65104"/>
                  </a:lnTo>
                  <a:lnTo>
                    <a:pt x="1646238" y="42080"/>
                  </a:lnTo>
                  <a:lnTo>
                    <a:pt x="1746250" y="23819"/>
                  </a:lnTo>
                  <a:lnTo>
                    <a:pt x="1850231" y="10321"/>
                  </a:lnTo>
                  <a:lnTo>
                    <a:pt x="1955006" y="31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타원 36">
              <a:extLst>
                <a:ext uri="{FF2B5EF4-FFF2-40B4-BE49-F238E27FC236}">
                  <a16:creationId xmlns:a16="http://schemas.microsoft.com/office/drawing/2014/main" id="{617CA0B0-5DAC-439D-AB1B-DB8470C3C254}"/>
                </a:ext>
              </a:extLst>
            </p:cNvPr>
            <p:cNvSpPr/>
            <p:nvPr/>
          </p:nvSpPr>
          <p:spPr>
            <a:xfrm rot="1800000">
              <a:off x="2164743" y="1281486"/>
              <a:ext cx="2016001" cy="1829178"/>
            </a:xfrm>
            <a:custGeom>
              <a:avLst/>
              <a:gdLst/>
              <a:ahLst/>
              <a:cxnLst/>
              <a:rect l="l" t="t" r="r" b="b"/>
              <a:pathLst>
                <a:path w="2843268" h="2579783">
                  <a:moveTo>
                    <a:pt x="0" y="153740"/>
                  </a:moveTo>
                  <a:lnTo>
                    <a:pt x="54622" y="131073"/>
                  </a:lnTo>
                  <a:lnTo>
                    <a:pt x="118028" y="109134"/>
                  </a:lnTo>
                  <a:lnTo>
                    <a:pt x="183313" y="88861"/>
                  </a:lnTo>
                  <a:lnTo>
                    <a:pt x="246536" y="69778"/>
                  </a:lnTo>
                  <a:lnTo>
                    <a:pt x="313516" y="54027"/>
                  </a:lnTo>
                  <a:lnTo>
                    <a:pt x="378433" y="39466"/>
                  </a:lnTo>
                  <a:lnTo>
                    <a:pt x="445624" y="27259"/>
                  </a:lnTo>
                  <a:lnTo>
                    <a:pt x="511839" y="16534"/>
                  </a:lnTo>
                  <a:lnTo>
                    <a:pt x="577976" y="10436"/>
                  </a:lnTo>
                  <a:lnTo>
                    <a:pt x="645198" y="4631"/>
                  </a:lnTo>
                  <a:lnTo>
                    <a:pt x="713610" y="887"/>
                  </a:lnTo>
                  <a:lnTo>
                    <a:pt x="781839" y="0"/>
                  </a:lnTo>
                  <a:lnTo>
                    <a:pt x="886907" y="2596"/>
                  </a:lnTo>
                  <a:lnTo>
                    <a:pt x="992296" y="10508"/>
                  </a:lnTo>
                  <a:lnTo>
                    <a:pt x="1094460" y="23950"/>
                  </a:lnTo>
                  <a:lnTo>
                    <a:pt x="1196547" y="42019"/>
                  </a:lnTo>
                  <a:lnTo>
                    <a:pt x="1295701" y="64533"/>
                  </a:lnTo>
                  <a:lnTo>
                    <a:pt x="1394776" y="91675"/>
                  </a:lnTo>
                  <a:lnTo>
                    <a:pt x="1489253" y="125139"/>
                  </a:lnTo>
                  <a:lnTo>
                    <a:pt x="1584631" y="161750"/>
                  </a:lnTo>
                  <a:lnTo>
                    <a:pt x="1674907" y="202225"/>
                  </a:lnTo>
                  <a:lnTo>
                    <a:pt x="1764417" y="247724"/>
                  </a:lnTo>
                  <a:lnTo>
                    <a:pt x="1849619" y="298462"/>
                  </a:lnTo>
                  <a:lnTo>
                    <a:pt x="1933951" y="352453"/>
                  </a:lnTo>
                  <a:lnTo>
                    <a:pt x="2014554" y="409512"/>
                  </a:lnTo>
                  <a:lnTo>
                    <a:pt x="2091827" y="470328"/>
                  </a:lnTo>
                  <a:lnTo>
                    <a:pt x="2167939" y="535482"/>
                  </a:lnTo>
                  <a:lnTo>
                    <a:pt x="2239238" y="603413"/>
                  </a:lnTo>
                  <a:lnTo>
                    <a:pt x="2306520" y="675499"/>
                  </a:lnTo>
                  <a:lnTo>
                    <a:pt x="2372533" y="750150"/>
                  </a:lnTo>
                  <a:lnTo>
                    <a:pt x="2433734" y="827579"/>
                  </a:lnTo>
                  <a:lnTo>
                    <a:pt x="2490919" y="909161"/>
                  </a:lnTo>
                  <a:lnTo>
                    <a:pt x="2544268" y="992041"/>
                  </a:lnTo>
                  <a:lnTo>
                    <a:pt x="2593890" y="1077988"/>
                  </a:lnTo>
                  <a:lnTo>
                    <a:pt x="2640182" y="1167693"/>
                  </a:lnTo>
                  <a:lnTo>
                    <a:pt x="2680867" y="1258800"/>
                  </a:lnTo>
                  <a:lnTo>
                    <a:pt x="2717826" y="1352976"/>
                  </a:lnTo>
                  <a:lnTo>
                    <a:pt x="2750263" y="1448846"/>
                  </a:lnTo>
                  <a:lnTo>
                    <a:pt x="2777781" y="1545722"/>
                  </a:lnTo>
                  <a:lnTo>
                    <a:pt x="2800594" y="1647148"/>
                  </a:lnTo>
                  <a:lnTo>
                    <a:pt x="2818382" y="1747809"/>
                  </a:lnTo>
                  <a:lnTo>
                    <a:pt x="2832046" y="1850850"/>
                  </a:lnTo>
                  <a:lnTo>
                    <a:pt x="2840105" y="1955295"/>
                  </a:lnTo>
                  <a:lnTo>
                    <a:pt x="2842424" y="2055419"/>
                  </a:lnTo>
                  <a:cubicBezTo>
                    <a:pt x="2843246" y="2058197"/>
                    <a:pt x="2843268" y="2060991"/>
                    <a:pt x="2843268" y="2063792"/>
                  </a:cubicBezTo>
                  <a:cubicBezTo>
                    <a:pt x="2843268" y="2348766"/>
                    <a:pt x="2612251" y="2579783"/>
                    <a:pt x="2327276" y="2579783"/>
                  </a:cubicBezTo>
                  <a:cubicBezTo>
                    <a:pt x="2042301" y="2579783"/>
                    <a:pt x="1811284" y="2348766"/>
                    <a:pt x="1811284" y="2063792"/>
                  </a:cubicBezTo>
                  <a:lnTo>
                    <a:pt x="1811570" y="2060954"/>
                  </a:lnTo>
                  <a:lnTo>
                    <a:pt x="1809308" y="1993941"/>
                  </a:lnTo>
                  <a:lnTo>
                    <a:pt x="1802799" y="1927106"/>
                  </a:lnTo>
                  <a:lnTo>
                    <a:pt x="1792352" y="1859796"/>
                  </a:lnTo>
                  <a:lnTo>
                    <a:pt x="1777381" y="1794180"/>
                  </a:lnTo>
                  <a:lnTo>
                    <a:pt x="1757493" y="1729569"/>
                  </a:lnTo>
                  <a:lnTo>
                    <a:pt x="1733877" y="1668028"/>
                  </a:lnTo>
                  <a:lnTo>
                    <a:pt x="1705633" y="1606409"/>
                  </a:lnTo>
                  <a:lnTo>
                    <a:pt x="1674243" y="1545689"/>
                  </a:lnTo>
                  <a:lnTo>
                    <a:pt x="1646271" y="1500414"/>
                  </a:lnTo>
                  <a:lnTo>
                    <a:pt x="1616342" y="1458103"/>
                  </a:lnTo>
                  <a:lnTo>
                    <a:pt x="1585330" y="1415500"/>
                  </a:lnTo>
                  <a:lnTo>
                    <a:pt x="1552072" y="1376945"/>
                  </a:lnTo>
                  <a:lnTo>
                    <a:pt x="1516752" y="1339580"/>
                  </a:lnTo>
                  <a:lnTo>
                    <a:pt x="1479765" y="1304094"/>
                  </a:lnTo>
                  <a:lnTo>
                    <a:pt x="1443283" y="1271067"/>
                  </a:lnTo>
                  <a:lnTo>
                    <a:pt x="1403655" y="1238941"/>
                  </a:lnTo>
                  <a:lnTo>
                    <a:pt x="1362467" y="1210463"/>
                  </a:lnTo>
                  <a:lnTo>
                    <a:pt x="1320301" y="1183468"/>
                  </a:lnTo>
                  <a:lnTo>
                    <a:pt x="1277448" y="1156870"/>
                  </a:lnTo>
                  <a:lnTo>
                    <a:pt x="1232746" y="1135006"/>
                  </a:lnTo>
                  <a:lnTo>
                    <a:pt x="1187753" y="1114227"/>
                  </a:lnTo>
                  <a:lnTo>
                    <a:pt x="1141890" y="1096700"/>
                  </a:lnTo>
                  <a:lnTo>
                    <a:pt x="1095339" y="1079572"/>
                  </a:lnTo>
                  <a:lnTo>
                    <a:pt x="1048603" y="1065300"/>
                  </a:lnTo>
                  <a:lnTo>
                    <a:pt x="999516" y="1053302"/>
                  </a:lnTo>
                  <a:lnTo>
                    <a:pt x="952015" y="1044054"/>
                  </a:lnTo>
                  <a:lnTo>
                    <a:pt x="902560" y="1037770"/>
                  </a:lnTo>
                  <a:lnTo>
                    <a:pt x="852127" y="1032967"/>
                  </a:lnTo>
                  <a:lnTo>
                    <a:pt x="803281" y="1030914"/>
                  </a:lnTo>
                  <a:lnTo>
                    <a:pt x="753458" y="1030343"/>
                  </a:lnTo>
                  <a:lnTo>
                    <a:pt x="703451" y="1032628"/>
                  </a:lnTo>
                  <a:lnTo>
                    <a:pt x="654344" y="1038060"/>
                  </a:lnTo>
                  <a:lnTo>
                    <a:pt x="603969" y="1046059"/>
                  </a:lnTo>
                  <a:lnTo>
                    <a:pt x="553701" y="1055828"/>
                  </a:lnTo>
                  <a:lnTo>
                    <a:pt x="504333" y="1068746"/>
                  </a:lnTo>
                  <a:lnTo>
                    <a:pt x="456049" y="1081954"/>
                  </a:lnTo>
                  <a:lnTo>
                    <a:pt x="449581" y="1084582"/>
                  </a:lnTo>
                  <a:cubicBezTo>
                    <a:pt x="596943" y="906770"/>
                    <a:pt x="625460" y="649216"/>
                    <a:pt x="503142" y="437355"/>
                  </a:cubicBezTo>
                  <a:cubicBezTo>
                    <a:pt x="395885" y="251581"/>
                    <a:pt x="200214" y="148679"/>
                    <a:pt x="0" y="15374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타원 42">
              <a:extLst>
                <a:ext uri="{FF2B5EF4-FFF2-40B4-BE49-F238E27FC236}">
                  <a16:creationId xmlns:a16="http://schemas.microsoft.com/office/drawing/2014/main" id="{A5A53BDE-DE9C-4B46-B794-CCA0CBFBABB0}"/>
                </a:ext>
              </a:extLst>
            </p:cNvPr>
            <p:cNvSpPr/>
            <p:nvPr/>
          </p:nvSpPr>
          <p:spPr>
            <a:xfrm rot="1800000">
              <a:off x="1155925" y="2613825"/>
              <a:ext cx="2361249" cy="1317266"/>
            </a:xfrm>
            <a:custGeom>
              <a:avLst/>
              <a:gdLst/>
              <a:ahLst/>
              <a:cxnLst/>
              <a:rect l="l" t="t" r="r" b="b"/>
              <a:pathLst>
                <a:path w="3330189" h="1857807">
                  <a:moveTo>
                    <a:pt x="227496" y="708319"/>
                  </a:moveTo>
                  <a:cubicBezTo>
                    <a:pt x="309849" y="652683"/>
                    <a:pt x="409127" y="620196"/>
                    <a:pt x="515992" y="620196"/>
                  </a:cubicBezTo>
                  <a:cubicBezTo>
                    <a:pt x="609162" y="620196"/>
                    <a:pt x="696565" y="644890"/>
                    <a:pt x="770875" y="690075"/>
                  </a:cubicBezTo>
                  <a:lnTo>
                    <a:pt x="772569" y="687144"/>
                  </a:lnTo>
                  <a:lnTo>
                    <a:pt x="831823" y="719910"/>
                  </a:lnTo>
                  <a:lnTo>
                    <a:pt x="893614" y="747541"/>
                  </a:lnTo>
                  <a:lnTo>
                    <a:pt x="956566" y="770833"/>
                  </a:lnTo>
                  <a:lnTo>
                    <a:pt x="1020388" y="790870"/>
                  </a:lnTo>
                  <a:lnTo>
                    <a:pt x="1086457" y="806857"/>
                  </a:lnTo>
                  <a:lnTo>
                    <a:pt x="1152601" y="818212"/>
                  </a:lnTo>
                  <a:lnTo>
                    <a:pt x="1219112" y="823851"/>
                  </a:lnTo>
                  <a:lnTo>
                    <a:pt x="1287580" y="826526"/>
                  </a:lnTo>
                  <a:lnTo>
                    <a:pt x="1340461" y="824437"/>
                  </a:lnTo>
                  <a:lnTo>
                    <a:pt x="1392839" y="819886"/>
                  </a:lnTo>
                  <a:lnTo>
                    <a:pt x="1444819" y="814647"/>
                  </a:lnTo>
                  <a:lnTo>
                    <a:pt x="1495103" y="804883"/>
                  </a:lnTo>
                  <a:lnTo>
                    <a:pt x="1544990" y="794430"/>
                  </a:lnTo>
                  <a:lnTo>
                    <a:pt x="1593578" y="780141"/>
                  </a:lnTo>
                  <a:lnTo>
                    <a:pt x="1642060" y="764077"/>
                  </a:lnTo>
                  <a:lnTo>
                    <a:pt x="1689241" y="744176"/>
                  </a:lnTo>
                  <a:lnTo>
                    <a:pt x="1734360" y="725467"/>
                  </a:lnTo>
                  <a:lnTo>
                    <a:pt x="1778472" y="701834"/>
                  </a:lnTo>
                  <a:lnTo>
                    <a:pt x="1822475" y="676428"/>
                  </a:lnTo>
                  <a:lnTo>
                    <a:pt x="1863623" y="650837"/>
                  </a:lnTo>
                  <a:lnTo>
                    <a:pt x="1905243" y="621303"/>
                  </a:lnTo>
                  <a:lnTo>
                    <a:pt x="1943210" y="590207"/>
                  </a:lnTo>
                  <a:lnTo>
                    <a:pt x="1980782" y="558423"/>
                  </a:lnTo>
                  <a:lnTo>
                    <a:pt x="2016076" y="524283"/>
                  </a:lnTo>
                  <a:lnTo>
                    <a:pt x="2050866" y="487683"/>
                  </a:lnTo>
                  <a:lnTo>
                    <a:pt x="2083196" y="451584"/>
                  </a:lnTo>
                  <a:lnTo>
                    <a:pt x="2113937" y="412734"/>
                  </a:lnTo>
                  <a:lnTo>
                    <a:pt x="2142401" y="371529"/>
                  </a:lnTo>
                  <a:lnTo>
                    <a:pt x="2169384" y="329344"/>
                  </a:lnTo>
                  <a:lnTo>
                    <a:pt x="2194594" y="287264"/>
                  </a:lnTo>
                  <a:lnTo>
                    <a:pt x="2217129" y="242141"/>
                  </a:lnTo>
                  <a:lnTo>
                    <a:pt x="2237205" y="197520"/>
                  </a:lnTo>
                  <a:lnTo>
                    <a:pt x="2255295" y="149459"/>
                  </a:lnTo>
                  <a:lnTo>
                    <a:pt x="2271612" y="101505"/>
                  </a:lnTo>
                  <a:lnTo>
                    <a:pt x="2285759" y="52968"/>
                  </a:lnTo>
                  <a:lnTo>
                    <a:pt x="2298425" y="3451"/>
                  </a:lnTo>
                  <a:lnTo>
                    <a:pt x="2299033" y="0"/>
                  </a:lnTo>
                  <a:cubicBezTo>
                    <a:pt x="2379078" y="216968"/>
                    <a:pt x="2588085" y="370825"/>
                    <a:pt x="2833025" y="370824"/>
                  </a:cubicBezTo>
                  <a:cubicBezTo>
                    <a:pt x="3047519" y="370824"/>
                    <a:pt x="3234457" y="252840"/>
                    <a:pt x="3330189" y="76945"/>
                  </a:cubicBezTo>
                  <a:lnTo>
                    <a:pt x="3322604" y="132365"/>
                  </a:lnTo>
                  <a:lnTo>
                    <a:pt x="3309817" y="197550"/>
                  </a:lnTo>
                  <a:lnTo>
                    <a:pt x="3296740" y="263819"/>
                  </a:lnTo>
                  <a:lnTo>
                    <a:pt x="3280408" y="329215"/>
                  </a:lnTo>
                  <a:lnTo>
                    <a:pt x="3260822" y="393737"/>
                  </a:lnTo>
                  <a:lnTo>
                    <a:pt x="3240150" y="457969"/>
                  </a:lnTo>
                  <a:lnTo>
                    <a:pt x="3218394" y="521908"/>
                  </a:lnTo>
                  <a:lnTo>
                    <a:pt x="3192987" y="584287"/>
                  </a:lnTo>
                  <a:lnTo>
                    <a:pt x="3166784" y="645289"/>
                  </a:lnTo>
                  <a:lnTo>
                    <a:pt x="3137831" y="707879"/>
                  </a:lnTo>
                  <a:lnTo>
                    <a:pt x="3107289" y="767717"/>
                  </a:lnTo>
                  <a:lnTo>
                    <a:pt x="3074578" y="826972"/>
                  </a:lnTo>
                  <a:lnTo>
                    <a:pt x="3019162" y="916769"/>
                  </a:lnTo>
                  <a:lnTo>
                    <a:pt x="2959009" y="1004711"/>
                  </a:lnTo>
                  <a:lnTo>
                    <a:pt x="2897054" y="1086356"/>
                  </a:lnTo>
                  <a:lnTo>
                    <a:pt x="2829965" y="1165459"/>
                  </a:lnTo>
                  <a:lnTo>
                    <a:pt x="2760491" y="1240434"/>
                  </a:lnTo>
                  <a:lnTo>
                    <a:pt x="2686862" y="1311386"/>
                  </a:lnTo>
                  <a:lnTo>
                    <a:pt x="2610849" y="1378209"/>
                  </a:lnTo>
                  <a:lnTo>
                    <a:pt x="2533139" y="1440506"/>
                  </a:lnTo>
                  <a:lnTo>
                    <a:pt x="2450587" y="1499178"/>
                  </a:lnTo>
                  <a:lnTo>
                    <a:pt x="2367423" y="1553615"/>
                  </a:lnTo>
                  <a:lnTo>
                    <a:pt x="2280103" y="1604030"/>
                  </a:lnTo>
                  <a:lnTo>
                    <a:pt x="2192171" y="1650210"/>
                  </a:lnTo>
                  <a:lnTo>
                    <a:pt x="2102147" y="1691176"/>
                  </a:lnTo>
                  <a:lnTo>
                    <a:pt x="2010029" y="1726928"/>
                  </a:lnTo>
                  <a:lnTo>
                    <a:pt x="1916320" y="1759928"/>
                  </a:lnTo>
                  <a:lnTo>
                    <a:pt x="1821604" y="1788005"/>
                  </a:lnTo>
                  <a:lnTo>
                    <a:pt x="1725483" y="1810472"/>
                  </a:lnTo>
                  <a:lnTo>
                    <a:pt x="1628750" y="1828704"/>
                  </a:lnTo>
                  <a:lnTo>
                    <a:pt x="1530030" y="1843496"/>
                  </a:lnTo>
                  <a:lnTo>
                    <a:pt x="1430990" y="1852968"/>
                  </a:lnTo>
                  <a:lnTo>
                    <a:pt x="1332025" y="1857807"/>
                  </a:lnTo>
                  <a:lnTo>
                    <a:pt x="1232343" y="1856640"/>
                  </a:lnTo>
                  <a:lnTo>
                    <a:pt x="1133530" y="1852218"/>
                  </a:lnTo>
                  <a:lnTo>
                    <a:pt x="1032228" y="1841894"/>
                  </a:lnTo>
                  <a:lnTo>
                    <a:pt x="932484" y="1827918"/>
                  </a:lnTo>
                  <a:lnTo>
                    <a:pt x="834084" y="1806742"/>
                  </a:lnTo>
                  <a:lnTo>
                    <a:pt x="735868" y="1782709"/>
                  </a:lnTo>
                  <a:lnTo>
                    <a:pt x="638017" y="1752959"/>
                  </a:lnTo>
                  <a:lnTo>
                    <a:pt x="539847" y="1717889"/>
                  </a:lnTo>
                  <a:lnTo>
                    <a:pt x="444212" y="1677686"/>
                  </a:lnTo>
                  <a:lnTo>
                    <a:pt x="350029" y="1632056"/>
                  </a:lnTo>
                  <a:lnTo>
                    <a:pt x="256212" y="1580711"/>
                  </a:lnTo>
                  <a:lnTo>
                    <a:pt x="256683" y="1579897"/>
                  </a:lnTo>
                  <a:cubicBezTo>
                    <a:pt x="102690" y="1492197"/>
                    <a:pt x="0" y="1326184"/>
                    <a:pt x="0" y="1136187"/>
                  </a:cubicBezTo>
                  <a:cubicBezTo>
                    <a:pt x="0" y="958078"/>
                    <a:pt x="90241" y="801046"/>
                    <a:pt x="227496" y="708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1ADF1A7-AA44-4BD2-80CD-92DD0DC2FFE3}"/>
              </a:ext>
            </a:extLst>
          </p:cNvPr>
          <p:cNvGrpSpPr/>
          <p:nvPr/>
        </p:nvGrpSpPr>
        <p:grpSpPr>
          <a:xfrm>
            <a:off x="5014760" y="4256303"/>
            <a:ext cx="225190" cy="211843"/>
            <a:chOff x="1044489" y="980728"/>
            <a:chExt cx="3136255" cy="2950363"/>
          </a:xfrm>
          <a:solidFill>
            <a:schemeClr val="accent5">
              <a:lumMod val="75000"/>
            </a:schemeClr>
          </a:solidFill>
        </p:grpSpPr>
        <p:sp>
          <p:nvSpPr>
            <p:cNvPr id="119" name="타원 18">
              <a:extLst>
                <a:ext uri="{FF2B5EF4-FFF2-40B4-BE49-F238E27FC236}">
                  <a16:creationId xmlns:a16="http://schemas.microsoft.com/office/drawing/2014/main" id="{E6758293-3FFA-4E50-B2CB-9A0A12227069}"/>
                </a:ext>
              </a:extLst>
            </p:cNvPr>
            <p:cNvSpPr/>
            <p:nvPr/>
          </p:nvSpPr>
          <p:spPr>
            <a:xfrm>
              <a:off x="1044489" y="980728"/>
              <a:ext cx="1826516" cy="2016339"/>
            </a:xfrm>
            <a:custGeom>
              <a:avLst/>
              <a:gdLst/>
              <a:ahLst/>
              <a:cxnLst/>
              <a:rect l="l" t="t" r="r" b="b"/>
              <a:pathLst>
                <a:path w="2576028" h="2843746">
                  <a:moveTo>
                    <a:pt x="2060575" y="0"/>
                  </a:moveTo>
                  <a:lnTo>
                    <a:pt x="2060575" y="565"/>
                  </a:lnTo>
                  <a:cubicBezTo>
                    <a:pt x="2345302" y="802"/>
                    <a:pt x="2576028" y="231708"/>
                    <a:pt x="2576028" y="516502"/>
                  </a:cubicBezTo>
                  <a:cubicBezTo>
                    <a:pt x="2576028" y="801476"/>
                    <a:pt x="2345011" y="1032493"/>
                    <a:pt x="2060036" y="1032493"/>
                  </a:cubicBezTo>
                  <a:lnTo>
                    <a:pt x="2050914" y="1031574"/>
                  </a:lnTo>
                  <a:lnTo>
                    <a:pt x="1993106" y="1032934"/>
                  </a:lnTo>
                  <a:lnTo>
                    <a:pt x="1926431" y="1040874"/>
                  </a:lnTo>
                  <a:lnTo>
                    <a:pt x="1859756" y="1051195"/>
                  </a:lnTo>
                  <a:lnTo>
                    <a:pt x="1793875" y="1066280"/>
                  </a:lnTo>
                  <a:lnTo>
                    <a:pt x="1729581" y="1086129"/>
                  </a:lnTo>
                  <a:lnTo>
                    <a:pt x="1667669" y="1109154"/>
                  </a:lnTo>
                  <a:lnTo>
                    <a:pt x="1604963" y="1136942"/>
                  </a:lnTo>
                  <a:lnTo>
                    <a:pt x="1545431" y="1168700"/>
                  </a:lnTo>
                  <a:lnTo>
                    <a:pt x="1499394" y="1198076"/>
                  </a:lnTo>
                  <a:lnTo>
                    <a:pt x="1457325" y="1226659"/>
                  </a:lnTo>
                  <a:lnTo>
                    <a:pt x="1416050" y="1258417"/>
                  </a:lnTo>
                  <a:lnTo>
                    <a:pt x="1376362" y="1290969"/>
                  </a:lnTo>
                  <a:lnTo>
                    <a:pt x="1338262" y="1325903"/>
                  </a:lnTo>
                  <a:lnTo>
                    <a:pt x="1303337" y="1362425"/>
                  </a:lnTo>
                  <a:lnTo>
                    <a:pt x="1269206" y="1400535"/>
                  </a:lnTo>
                  <a:lnTo>
                    <a:pt x="1239044" y="1440232"/>
                  </a:lnTo>
                  <a:lnTo>
                    <a:pt x="1208881" y="1481518"/>
                  </a:lnTo>
                  <a:lnTo>
                    <a:pt x="1182687" y="1522010"/>
                  </a:lnTo>
                  <a:lnTo>
                    <a:pt x="1156494" y="1564883"/>
                  </a:lnTo>
                  <a:lnTo>
                    <a:pt x="1134269" y="1609345"/>
                  </a:lnTo>
                  <a:lnTo>
                    <a:pt x="1114425" y="1654600"/>
                  </a:lnTo>
                  <a:lnTo>
                    <a:pt x="1096169" y="1700649"/>
                  </a:lnTo>
                  <a:lnTo>
                    <a:pt x="1078706" y="1748286"/>
                  </a:lnTo>
                  <a:lnTo>
                    <a:pt x="1065212" y="1795130"/>
                  </a:lnTo>
                  <a:lnTo>
                    <a:pt x="1053306" y="1843561"/>
                  </a:lnTo>
                  <a:lnTo>
                    <a:pt x="1043781" y="1891198"/>
                  </a:lnTo>
                  <a:lnTo>
                    <a:pt x="1038225" y="1941217"/>
                  </a:lnTo>
                  <a:lnTo>
                    <a:pt x="1031875" y="1990442"/>
                  </a:lnTo>
                  <a:lnTo>
                    <a:pt x="1030287" y="2040461"/>
                  </a:lnTo>
                  <a:lnTo>
                    <a:pt x="1030287" y="2089687"/>
                  </a:lnTo>
                  <a:lnTo>
                    <a:pt x="1033462" y="2139706"/>
                  </a:lnTo>
                  <a:lnTo>
                    <a:pt x="1038225" y="2189725"/>
                  </a:lnTo>
                  <a:lnTo>
                    <a:pt x="1045369" y="2238950"/>
                  </a:lnTo>
                  <a:lnTo>
                    <a:pt x="1054894" y="2288969"/>
                  </a:lnTo>
                  <a:lnTo>
                    <a:pt x="1066800" y="2337400"/>
                  </a:lnTo>
                  <a:lnTo>
                    <a:pt x="1081881" y="2386625"/>
                  </a:lnTo>
                  <a:lnTo>
                    <a:pt x="1085397" y="2395953"/>
                  </a:lnTo>
                  <a:lnTo>
                    <a:pt x="1009653" y="2341412"/>
                  </a:lnTo>
                  <a:cubicBezTo>
                    <a:pt x="735889" y="2183354"/>
                    <a:pt x="385827" y="2277152"/>
                    <a:pt x="227769" y="2550917"/>
                  </a:cubicBezTo>
                  <a:cubicBezTo>
                    <a:pt x="174440" y="2643285"/>
                    <a:pt x="149782" y="2744340"/>
                    <a:pt x="153289" y="2843746"/>
                  </a:cubicBezTo>
                  <a:lnTo>
                    <a:pt x="130969" y="2787572"/>
                  </a:lnTo>
                  <a:lnTo>
                    <a:pt x="107950" y="2724850"/>
                  </a:lnTo>
                  <a:lnTo>
                    <a:pt x="88106" y="2660539"/>
                  </a:lnTo>
                  <a:lnTo>
                    <a:pt x="69850" y="2595435"/>
                  </a:lnTo>
                  <a:lnTo>
                    <a:pt x="53181" y="2529537"/>
                  </a:lnTo>
                  <a:lnTo>
                    <a:pt x="39687" y="2464433"/>
                  </a:lnTo>
                  <a:lnTo>
                    <a:pt x="26987" y="2398535"/>
                  </a:lnTo>
                  <a:lnTo>
                    <a:pt x="16669" y="2331842"/>
                  </a:lnTo>
                  <a:lnTo>
                    <a:pt x="8731" y="2264356"/>
                  </a:lnTo>
                  <a:lnTo>
                    <a:pt x="4762" y="2197664"/>
                  </a:lnTo>
                  <a:lnTo>
                    <a:pt x="0" y="2130178"/>
                  </a:lnTo>
                  <a:lnTo>
                    <a:pt x="0" y="2061898"/>
                  </a:lnTo>
                  <a:lnTo>
                    <a:pt x="1587" y="1955508"/>
                  </a:lnTo>
                  <a:lnTo>
                    <a:pt x="10319" y="1851500"/>
                  </a:lnTo>
                  <a:lnTo>
                    <a:pt x="23019" y="1748286"/>
                  </a:lnTo>
                  <a:lnTo>
                    <a:pt x="41275" y="1645866"/>
                  </a:lnTo>
                  <a:lnTo>
                    <a:pt x="64294" y="1546622"/>
                  </a:lnTo>
                  <a:lnTo>
                    <a:pt x="91281" y="1448966"/>
                  </a:lnTo>
                  <a:lnTo>
                    <a:pt x="124619" y="1352897"/>
                  </a:lnTo>
                  <a:lnTo>
                    <a:pt x="161131" y="1260005"/>
                  </a:lnTo>
                  <a:lnTo>
                    <a:pt x="202406" y="1168700"/>
                  </a:lnTo>
                  <a:lnTo>
                    <a:pt x="248444" y="1078983"/>
                  </a:lnTo>
                  <a:lnTo>
                    <a:pt x="296862" y="993236"/>
                  </a:lnTo>
                  <a:lnTo>
                    <a:pt x="351631" y="909871"/>
                  </a:lnTo>
                  <a:lnTo>
                    <a:pt x="408781" y="828888"/>
                  </a:lnTo>
                  <a:lnTo>
                    <a:pt x="469106" y="751080"/>
                  </a:lnTo>
                  <a:lnTo>
                    <a:pt x="534987" y="676449"/>
                  </a:lnTo>
                  <a:lnTo>
                    <a:pt x="603250" y="604993"/>
                  </a:lnTo>
                  <a:lnTo>
                    <a:pt x="675481" y="535919"/>
                  </a:lnTo>
                  <a:lnTo>
                    <a:pt x="750094" y="470815"/>
                  </a:lnTo>
                  <a:lnTo>
                    <a:pt x="827881" y="409680"/>
                  </a:lnTo>
                  <a:lnTo>
                    <a:pt x="908050" y="351722"/>
                  </a:lnTo>
                  <a:lnTo>
                    <a:pt x="992187" y="298527"/>
                  </a:lnTo>
                  <a:lnTo>
                    <a:pt x="1078706" y="250096"/>
                  </a:lnTo>
                  <a:lnTo>
                    <a:pt x="1167606" y="204046"/>
                  </a:lnTo>
                  <a:lnTo>
                    <a:pt x="1258887" y="162761"/>
                  </a:lnTo>
                  <a:lnTo>
                    <a:pt x="1351756" y="124651"/>
                  </a:lnTo>
                  <a:lnTo>
                    <a:pt x="1447800" y="92893"/>
                  </a:lnTo>
                  <a:lnTo>
                    <a:pt x="1545431" y="65104"/>
                  </a:lnTo>
                  <a:lnTo>
                    <a:pt x="1646238" y="42080"/>
                  </a:lnTo>
                  <a:lnTo>
                    <a:pt x="1746250" y="23819"/>
                  </a:lnTo>
                  <a:lnTo>
                    <a:pt x="1850231" y="10321"/>
                  </a:lnTo>
                  <a:lnTo>
                    <a:pt x="1955006" y="31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타원 36">
              <a:extLst>
                <a:ext uri="{FF2B5EF4-FFF2-40B4-BE49-F238E27FC236}">
                  <a16:creationId xmlns:a16="http://schemas.microsoft.com/office/drawing/2014/main" id="{DFC1FD18-0F9E-446E-8F09-7E3DFE86F694}"/>
                </a:ext>
              </a:extLst>
            </p:cNvPr>
            <p:cNvSpPr/>
            <p:nvPr/>
          </p:nvSpPr>
          <p:spPr>
            <a:xfrm rot="1800000">
              <a:off x="2164743" y="1281486"/>
              <a:ext cx="2016001" cy="1829178"/>
            </a:xfrm>
            <a:custGeom>
              <a:avLst/>
              <a:gdLst/>
              <a:ahLst/>
              <a:cxnLst/>
              <a:rect l="l" t="t" r="r" b="b"/>
              <a:pathLst>
                <a:path w="2843268" h="2579783">
                  <a:moveTo>
                    <a:pt x="0" y="153740"/>
                  </a:moveTo>
                  <a:lnTo>
                    <a:pt x="54622" y="131073"/>
                  </a:lnTo>
                  <a:lnTo>
                    <a:pt x="118028" y="109134"/>
                  </a:lnTo>
                  <a:lnTo>
                    <a:pt x="183313" y="88861"/>
                  </a:lnTo>
                  <a:lnTo>
                    <a:pt x="246536" y="69778"/>
                  </a:lnTo>
                  <a:lnTo>
                    <a:pt x="313516" y="54027"/>
                  </a:lnTo>
                  <a:lnTo>
                    <a:pt x="378433" y="39466"/>
                  </a:lnTo>
                  <a:lnTo>
                    <a:pt x="445624" y="27259"/>
                  </a:lnTo>
                  <a:lnTo>
                    <a:pt x="511839" y="16534"/>
                  </a:lnTo>
                  <a:lnTo>
                    <a:pt x="577976" y="10436"/>
                  </a:lnTo>
                  <a:lnTo>
                    <a:pt x="645198" y="4631"/>
                  </a:lnTo>
                  <a:lnTo>
                    <a:pt x="713610" y="887"/>
                  </a:lnTo>
                  <a:lnTo>
                    <a:pt x="781839" y="0"/>
                  </a:lnTo>
                  <a:lnTo>
                    <a:pt x="886907" y="2596"/>
                  </a:lnTo>
                  <a:lnTo>
                    <a:pt x="992296" y="10508"/>
                  </a:lnTo>
                  <a:lnTo>
                    <a:pt x="1094460" y="23950"/>
                  </a:lnTo>
                  <a:lnTo>
                    <a:pt x="1196547" y="42019"/>
                  </a:lnTo>
                  <a:lnTo>
                    <a:pt x="1295701" y="64533"/>
                  </a:lnTo>
                  <a:lnTo>
                    <a:pt x="1394776" y="91675"/>
                  </a:lnTo>
                  <a:lnTo>
                    <a:pt x="1489253" y="125139"/>
                  </a:lnTo>
                  <a:lnTo>
                    <a:pt x="1584631" y="161750"/>
                  </a:lnTo>
                  <a:lnTo>
                    <a:pt x="1674907" y="202225"/>
                  </a:lnTo>
                  <a:lnTo>
                    <a:pt x="1764417" y="247724"/>
                  </a:lnTo>
                  <a:lnTo>
                    <a:pt x="1849619" y="298462"/>
                  </a:lnTo>
                  <a:lnTo>
                    <a:pt x="1933951" y="352453"/>
                  </a:lnTo>
                  <a:lnTo>
                    <a:pt x="2014554" y="409512"/>
                  </a:lnTo>
                  <a:lnTo>
                    <a:pt x="2091827" y="470328"/>
                  </a:lnTo>
                  <a:lnTo>
                    <a:pt x="2167939" y="535482"/>
                  </a:lnTo>
                  <a:lnTo>
                    <a:pt x="2239238" y="603413"/>
                  </a:lnTo>
                  <a:lnTo>
                    <a:pt x="2306520" y="675499"/>
                  </a:lnTo>
                  <a:lnTo>
                    <a:pt x="2372533" y="750150"/>
                  </a:lnTo>
                  <a:lnTo>
                    <a:pt x="2433734" y="827579"/>
                  </a:lnTo>
                  <a:lnTo>
                    <a:pt x="2490919" y="909161"/>
                  </a:lnTo>
                  <a:lnTo>
                    <a:pt x="2544268" y="992041"/>
                  </a:lnTo>
                  <a:lnTo>
                    <a:pt x="2593890" y="1077988"/>
                  </a:lnTo>
                  <a:lnTo>
                    <a:pt x="2640182" y="1167693"/>
                  </a:lnTo>
                  <a:lnTo>
                    <a:pt x="2680867" y="1258800"/>
                  </a:lnTo>
                  <a:lnTo>
                    <a:pt x="2717826" y="1352976"/>
                  </a:lnTo>
                  <a:lnTo>
                    <a:pt x="2750263" y="1448846"/>
                  </a:lnTo>
                  <a:lnTo>
                    <a:pt x="2777781" y="1545722"/>
                  </a:lnTo>
                  <a:lnTo>
                    <a:pt x="2800594" y="1647148"/>
                  </a:lnTo>
                  <a:lnTo>
                    <a:pt x="2818382" y="1747809"/>
                  </a:lnTo>
                  <a:lnTo>
                    <a:pt x="2832046" y="1850850"/>
                  </a:lnTo>
                  <a:lnTo>
                    <a:pt x="2840105" y="1955295"/>
                  </a:lnTo>
                  <a:lnTo>
                    <a:pt x="2842424" y="2055419"/>
                  </a:lnTo>
                  <a:cubicBezTo>
                    <a:pt x="2843246" y="2058197"/>
                    <a:pt x="2843268" y="2060991"/>
                    <a:pt x="2843268" y="2063792"/>
                  </a:cubicBezTo>
                  <a:cubicBezTo>
                    <a:pt x="2843268" y="2348766"/>
                    <a:pt x="2612251" y="2579783"/>
                    <a:pt x="2327276" y="2579783"/>
                  </a:cubicBezTo>
                  <a:cubicBezTo>
                    <a:pt x="2042301" y="2579783"/>
                    <a:pt x="1811284" y="2348766"/>
                    <a:pt x="1811284" y="2063792"/>
                  </a:cubicBezTo>
                  <a:lnTo>
                    <a:pt x="1811570" y="2060954"/>
                  </a:lnTo>
                  <a:lnTo>
                    <a:pt x="1809308" y="1993941"/>
                  </a:lnTo>
                  <a:lnTo>
                    <a:pt x="1802799" y="1927106"/>
                  </a:lnTo>
                  <a:lnTo>
                    <a:pt x="1792352" y="1859796"/>
                  </a:lnTo>
                  <a:lnTo>
                    <a:pt x="1777381" y="1794180"/>
                  </a:lnTo>
                  <a:lnTo>
                    <a:pt x="1757493" y="1729569"/>
                  </a:lnTo>
                  <a:lnTo>
                    <a:pt x="1733877" y="1668028"/>
                  </a:lnTo>
                  <a:lnTo>
                    <a:pt x="1705633" y="1606409"/>
                  </a:lnTo>
                  <a:lnTo>
                    <a:pt x="1674243" y="1545689"/>
                  </a:lnTo>
                  <a:lnTo>
                    <a:pt x="1646271" y="1500414"/>
                  </a:lnTo>
                  <a:lnTo>
                    <a:pt x="1616342" y="1458103"/>
                  </a:lnTo>
                  <a:lnTo>
                    <a:pt x="1585330" y="1415500"/>
                  </a:lnTo>
                  <a:lnTo>
                    <a:pt x="1552072" y="1376945"/>
                  </a:lnTo>
                  <a:lnTo>
                    <a:pt x="1516752" y="1339580"/>
                  </a:lnTo>
                  <a:lnTo>
                    <a:pt x="1479765" y="1304094"/>
                  </a:lnTo>
                  <a:lnTo>
                    <a:pt x="1443283" y="1271067"/>
                  </a:lnTo>
                  <a:lnTo>
                    <a:pt x="1403655" y="1238941"/>
                  </a:lnTo>
                  <a:lnTo>
                    <a:pt x="1362467" y="1210463"/>
                  </a:lnTo>
                  <a:lnTo>
                    <a:pt x="1320301" y="1183468"/>
                  </a:lnTo>
                  <a:lnTo>
                    <a:pt x="1277448" y="1156870"/>
                  </a:lnTo>
                  <a:lnTo>
                    <a:pt x="1232746" y="1135006"/>
                  </a:lnTo>
                  <a:lnTo>
                    <a:pt x="1187753" y="1114227"/>
                  </a:lnTo>
                  <a:lnTo>
                    <a:pt x="1141890" y="1096700"/>
                  </a:lnTo>
                  <a:lnTo>
                    <a:pt x="1095339" y="1079572"/>
                  </a:lnTo>
                  <a:lnTo>
                    <a:pt x="1048603" y="1065300"/>
                  </a:lnTo>
                  <a:lnTo>
                    <a:pt x="999516" y="1053302"/>
                  </a:lnTo>
                  <a:lnTo>
                    <a:pt x="952015" y="1044054"/>
                  </a:lnTo>
                  <a:lnTo>
                    <a:pt x="902560" y="1037770"/>
                  </a:lnTo>
                  <a:lnTo>
                    <a:pt x="852127" y="1032967"/>
                  </a:lnTo>
                  <a:lnTo>
                    <a:pt x="803281" y="1030914"/>
                  </a:lnTo>
                  <a:lnTo>
                    <a:pt x="753458" y="1030343"/>
                  </a:lnTo>
                  <a:lnTo>
                    <a:pt x="703451" y="1032628"/>
                  </a:lnTo>
                  <a:lnTo>
                    <a:pt x="654344" y="1038060"/>
                  </a:lnTo>
                  <a:lnTo>
                    <a:pt x="603969" y="1046059"/>
                  </a:lnTo>
                  <a:lnTo>
                    <a:pt x="553701" y="1055828"/>
                  </a:lnTo>
                  <a:lnTo>
                    <a:pt x="504333" y="1068746"/>
                  </a:lnTo>
                  <a:lnTo>
                    <a:pt x="456049" y="1081954"/>
                  </a:lnTo>
                  <a:lnTo>
                    <a:pt x="449581" y="1084582"/>
                  </a:lnTo>
                  <a:cubicBezTo>
                    <a:pt x="596943" y="906770"/>
                    <a:pt x="625460" y="649216"/>
                    <a:pt x="503142" y="437355"/>
                  </a:cubicBezTo>
                  <a:cubicBezTo>
                    <a:pt x="395885" y="251581"/>
                    <a:pt x="200214" y="148679"/>
                    <a:pt x="0" y="15374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타원 42">
              <a:extLst>
                <a:ext uri="{FF2B5EF4-FFF2-40B4-BE49-F238E27FC236}">
                  <a16:creationId xmlns:a16="http://schemas.microsoft.com/office/drawing/2014/main" id="{E567EA1D-2B82-447C-93DD-1735C9DA17A7}"/>
                </a:ext>
              </a:extLst>
            </p:cNvPr>
            <p:cNvSpPr/>
            <p:nvPr/>
          </p:nvSpPr>
          <p:spPr>
            <a:xfrm rot="1800000">
              <a:off x="1155925" y="2613825"/>
              <a:ext cx="2361249" cy="1317266"/>
            </a:xfrm>
            <a:custGeom>
              <a:avLst/>
              <a:gdLst/>
              <a:ahLst/>
              <a:cxnLst/>
              <a:rect l="l" t="t" r="r" b="b"/>
              <a:pathLst>
                <a:path w="3330189" h="1857807">
                  <a:moveTo>
                    <a:pt x="227496" y="708319"/>
                  </a:moveTo>
                  <a:cubicBezTo>
                    <a:pt x="309849" y="652683"/>
                    <a:pt x="409127" y="620196"/>
                    <a:pt x="515992" y="620196"/>
                  </a:cubicBezTo>
                  <a:cubicBezTo>
                    <a:pt x="609162" y="620196"/>
                    <a:pt x="696565" y="644890"/>
                    <a:pt x="770875" y="690075"/>
                  </a:cubicBezTo>
                  <a:lnTo>
                    <a:pt x="772569" y="687144"/>
                  </a:lnTo>
                  <a:lnTo>
                    <a:pt x="831823" y="719910"/>
                  </a:lnTo>
                  <a:lnTo>
                    <a:pt x="893614" y="747541"/>
                  </a:lnTo>
                  <a:lnTo>
                    <a:pt x="956566" y="770833"/>
                  </a:lnTo>
                  <a:lnTo>
                    <a:pt x="1020388" y="790870"/>
                  </a:lnTo>
                  <a:lnTo>
                    <a:pt x="1086457" y="806857"/>
                  </a:lnTo>
                  <a:lnTo>
                    <a:pt x="1152601" y="818212"/>
                  </a:lnTo>
                  <a:lnTo>
                    <a:pt x="1219112" y="823851"/>
                  </a:lnTo>
                  <a:lnTo>
                    <a:pt x="1287580" y="826526"/>
                  </a:lnTo>
                  <a:lnTo>
                    <a:pt x="1340461" y="824437"/>
                  </a:lnTo>
                  <a:lnTo>
                    <a:pt x="1392839" y="819886"/>
                  </a:lnTo>
                  <a:lnTo>
                    <a:pt x="1444819" y="814647"/>
                  </a:lnTo>
                  <a:lnTo>
                    <a:pt x="1495103" y="804883"/>
                  </a:lnTo>
                  <a:lnTo>
                    <a:pt x="1544990" y="794430"/>
                  </a:lnTo>
                  <a:lnTo>
                    <a:pt x="1593578" y="780141"/>
                  </a:lnTo>
                  <a:lnTo>
                    <a:pt x="1642060" y="764077"/>
                  </a:lnTo>
                  <a:lnTo>
                    <a:pt x="1689241" y="744176"/>
                  </a:lnTo>
                  <a:lnTo>
                    <a:pt x="1734360" y="725467"/>
                  </a:lnTo>
                  <a:lnTo>
                    <a:pt x="1778472" y="701834"/>
                  </a:lnTo>
                  <a:lnTo>
                    <a:pt x="1822475" y="676428"/>
                  </a:lnTo>
                  <a:lnTo>
                    <a:pt x="1863623" y="650837"/>
                  </a:lnTo>
                  <a:lnTo>
                    <a:pt x="1905243" y="621303"/>
                  </a:lnTo>
                  <a:lnTo>
                    <a:pt x="1943210" y="590207"/>
                  </a:lnTo>
                  <a:lnTo>
                    <a:pt x="1980782" y="558423"/>
                  </a:lnTo>
                  <a:lnTo>
                    <a:pt x="2016076" y="524283"/>
                  </a:lnTo>
                  <a:lnTo>
                    <a:pt x="2050866" y="487683"/>
                  </a:lnTo>
                  <a:lnTo>
                    <a:pt x="2083196" y="451584"/>
                  </a:lnTo>
                  <a:lnTo>
                    <a:pt x="2113937" y="412734"/>
                  </a:lnTo>
                  <a:lnTo>
                    <a:pt x="2142401" y="371529"/>
                  </a:lnTo>
                  <a:lnTo>
                    <a:pt x="2169384" y="329344"/>
                  </a:lnTo>
                  <a:lnTo>
                    <a:pt x="2194594" y="287264"/>
                  </a:lnTo>
                  <a:lnTo>
                    <a:pt x="2217129" y="242141"/>
                  </a:lnTo>
                  <a:lnTo>
                    <a:pt x="2237205" y="197520"/>
                  </a:lnTo>
                  <a:lnTo>
                    <a:pt x="2255295" y="149459"/>
                  </a:lnTo>
                  <a:lnTo>
                    <a:pt x="2271612" y="101505"/>
                  </a:lnTo>
                  <a:lnTo>
                    <a:pt x="2285759" y="52968"/>
                  </a:lnTo>
                  <a:lnTo>
                    <a:pt x="2298425" y="3451"/>
                  </a:lnTo>
                  <a:lnTo>
                    <a:pt x="2299033" y="0"/>
                  </a:lnTo>
                  <a:cubicBezTo>
                    <a:pt x="2379078" y="216968"/>
                    <a:pt x="2588085" y="370825"/>
                    <a:pt x="2833025" y="370824"/>
                  </a:cubicBezTo>
                  <a:cubicBezTo>
                    <a:pt x="3047519" y="370824"/>
                    <a:pt x="3234457" y="252840"/>
                    <a:pt x="3330189" y="76945"/>
                  </a:cubicBezTo>
                  <a:lnTo>
                    <a:pt x="3322604" y="132365"/>
                  </a:lnTo>
                  <a:lnTo>
                    <a:pt x="3309817" y="197550"/>
                  </a:lnTo>
                  <a:lnTo>
                    <a:pt x="3296740" y="263819"/>
                  </a:lnTo>
                  <a:lnTo>
                    <a:pt x="3280408" y="329215"/>
                  </a:lnTo>
                  <a:lnTo>
                    <a:pt x="3260822" y="393737"/>
                  </a:lnTo>
                  <a:lnTo>
                    <a:pt x="3240150" y="457969"/>
                  </a:lnTo>
                  <a:lnTo>
                    <a:pt x="3218394" y="521908"/>
                  </a:lnTo>
                  <a:lnTo>
                    <a:pt x="3192987" y="584287"/>
                  </a:lnTo>
                  <a:lnTo>
                    <a:pt x="3166784" y="645289"/>
                  </a:lnTo>
                  <a:lnTo>
                    <a:pt x="3137831" y="707879"/>
                  </a:lnTo>
                  <a:lnTo>
                    <a:pt x="3107289" y="767717"/>
                  </a:lnTo>
                  <a:lnTo>
                    <a:pt x="3074578" y="826972"/>
                  </a:lnTo>
                  <a:lnTo>
                    <a:pt x="3019162" y="916769"/>
                  </a:lnTo>
                  <a:lnTo>
                    <a:pt x="2959009" y="1004711"/>
                  </a:lnTo>
                  <a:lnTo>
                    <a:pt x="2897054" y="1086356"/>
                  </a:lnTo>
                  <a:lnTo>
                    <a:pt x="2829965" y="1165459"/>
                  </a:lnTo>
                  <a:lnTo>
                    <a:pt x="2760491" y="1240434"/>
                  </a:lnTo>
                  <a:lnTo>
                    <a:pt x="2686862" y="1311386"/>
                  </a:lnTo>
                  <a:lnTo>
                    <a:pt x="2610849" y="1378209"/>
                  </a:lnTo>
                  <a:lnTo>
                    <a:pt x="2533139" y="1440506"/>
                  </a:lnTo>
                  <a:lnTo>
                    <a:pt x="2450587" y="1499178"/>
                  </a:lnTo>
                  <a:lnTo>
                    <a:pt x="2367423" y="1553615"/>
                  </a:lnTo>
                  <a:lnTo>
                    <a:pt x="2280103" y="1604030"/>
                  </a:lnTo>
                  <a:lnTo>
                    <a:pt x="2192171" y="1650210"/>
                  </a:lnTo>
                  <a:lnTo>
                    <a:pt x="2102147" y="1691176"/>
                  </a:lnTo>
                  <a:lnTo>
                    <a:pt x="2010029" y="1726928"/>
                  </a:lnTo>
                  <a:lnTo>
                    <a:pt x="1916320" y="1759928"/>
                  </a:lnTo>
                  <a:lnTo>
                    <a:pt x="1821604" y="1788005"/>
                  </a:lnTo>
                  <a:lnTo>
                    <a:pt x="1725483" y="1810472"/>
                  </a:lnTo>
                  <a:lnTo>
                    <a:pt x="1628750" y="1828704"/>
                  </a:lnTo>
                  <a:lnTo>
                    <a:pt x="1530030" y="1843496"/>
                  </a:lnTo>
                  <a:lnTo>
                    <a:pt x="1430990" y="1852968"/>
                  </a:lnTo>
                  <a:lnTo>
                    <a:pt x="1332025" y="1857807"/>
                  </a:lnTo>
                  <a:lnTo>
                    <a:pt x="1232343" y="1856640"/>
                  </a:lnTo>
                  <a:lnTo>
                    <a:pt x="1133530" y="1852218"/>
                  </a:lnTo>
                  <a:lnTo>
                    <a:pt x="1032228" y="1841894"/>
                  </a:lnTo>
                  <a:lnTo>
                    <a:pt x="932484" y="1827918"/>
                  </a:lnTo>
                  <a:lnTo>
                    <a:pt x="834084" y="1806742"/>
                  </a:lnTo>
                  <a:lnTo>
                    <a:pt x="735868" y="1782709"/>
                  </a:lnTo>
                  <a:lnTo>
                    <a:pt x="638017" y="1752959"/>
                  </a:lnTo>
                  <a:lnTo>
                    <a:pt x="539847" y="1717889"/>
                  </a:lnTo>
                  <a:lnTo>
                    <a:pt x="444212" y="1677686"/>
                  </a:lnTo>
                  <a:lnTo>
                    <a:pt x="350029" y="1632056"/>
                  </a:lnTo>
                  <a:lnTo>
                    <a:pt x="256212" y="1580711"/>
                  </a:lnTo>
                  <a:lnTo>
                    <a:pt x="256683" y="1579897"/>
                  </a:lnTo>
                  <a:cubicBezTo>
                    <a:pt x="102690" y="1492197"/>
                    <a:pt x="0" y="1326184"/>
                    <a:pt x="0" y="1136187"/>
                  </a:cubicBezTo>
                  <a:cubicBezTo>
                    <a:pt x="0" y="958078"/>
                    <a:pt x="90241" y="801046"/>
                    <a:pt x="227496" y="708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08CC825-27CB-41E2-9D0B-74EFEA619896}"/>
              </a:ext>
            </a:extLst>
          </p:cNvPr>
          <p:cNvGrpSpPr/>
          <p:nvPr/>
        </p:nvGrpSpPr>
        <p:grpSpPr>
          <a:xfrm>
            <a:off x="5014760" y="5170792"/>
            <a:ext cx="225190" cy="211843"/>
            <a:chOff x="1044489" y="980728"/>
            <a:chExt cx="3136255" cy="2950363"/>
          </a:xfrm>
          <a:solidFill>
            <a:schemeClr val="bg1">
              <a:lumMod val="65000"/>
            </a:schemeClr>
          </a:solidFill>
        </p:grpSpPr>
        <p:sp>
          <p:nvSpPr>
            <p:cNvPr id="116" name="타원 18">
              <a:extLst>
                <a:ext uri="{FF2B5EF4-FFF2-40B4-BE49-F238E27FC236}">
                  <a16:creationId xmlns:a16="http://schemas.microsoft.com/office/drawing/2014/main" id="{45118CF1-F2D6-4521-B934-A2E6D78A5B28}"/>
                </a:ext>
              </a:extLst>
            </p:cNvPr>
            <p:cNvSpPr/>
            <p:nvPr/>
          </p:nvSpPr>
          <p:spPr>
            <a:xfrm>
              <a:off x="1044489" y="980728"/>
              <a:ext cx="1826516" cy="2016339"/>
            </a:xfrm>
            <a:custGeom>
              <a:avLst/>
              <a:gdLst/>
              <a:ahLst/>
              <a:cxnLst/>
              <a:rect l="l" t="t" r="r" b="b"/>
              <a:pathLst>
                <a:path w="2576028" h="2843746">
                  <a:moveTo>
                    <a:pt x="2060575" y="0"/>
                  </a:moveTo>
                  <a:lnTo>
                    <a:pt x="2060575" y="565"/>
                  </a:lnTo>
                  <a:cubicBezTo>
                    <a:pt x="2345302" y="802"/>
                    <a:pt x="2576028" y="231708"/>
                    <a:pt x="2576028" y="516502"/>
                  </a:cubicBezTo>
                  <a:cubicBezTo>
                    <a:pt x="2576028" y="801476"/>
                    <a:pt x="2345011" y="1032493"/>
                    <a:pt x="2060036" y="1032493"/>
                  </a:cubicBezTo>
                  <a:lnTo>
                    <a:pt x="2050914" y="1031574"/>
                  </a:lnTo>
                  <a:lnTo>
                    <a:pt x="1993106" y="1032934"/>
                  </a:lnTo>
                  <a:lnTo>
                    <a:pt x="1926431" y="1040874"/>
                  </a:lnTo>
                  <a:lnTo>
                    <a:pt x="1859756" y="1051195"/>
                  </a:lnTo>
                  <a:lnTo>
                    <a:pt x="1793875" y="1066280"/>
                  </a:lnTo>
                  <a:lnTo>
                    <a:pt x="1729581" y="1086129"/>
                  </a:lnTo>
                  <a:lnTo>
                    <a:pt x="1667669" y="1109154"/>
                  </a:lnTo>
                  <a:lnTo>
                    <a:pt x="1604963" y="1136942"/>
                  </a:lnTo>
                  <a:lnTo>
                    <a:pt x="1545431" y="1168700"/>
                  </a:lnTo>
                  <a:lnTo>
                    <a:pt x="1499394" y="1198076"/>
                  </a:lnTo>
                  <a:lnTo>
                    <a:pt x="1457325" y="1226659"/>
                  </a:lnTo>
                  <a:lnTo>
                    <a:pt x="1416050" y="1258417"/>
                  </a:lnTo>
                  <a:lnTo>
                    <a:pt x="1376362" y="1290969"/>
                  </a:lnTo>
                  <a:lnTo>
                    <a:pt x="1338262" y="1325903"/>
                  </a:lnTo>
                  <a:lnTo>
                    <a:pt x="1303337" y="1362425"/>
                  </a:lnTo>
                  <a:lnTo>
                    <a:pt x="1269206" y="1400535"/>
                  </a:lnTo>
                  <a:lnTo>
                    <a:pt x="1239044" y="1440232"/>
                  </a:lnTo>
                  <a:lnTo>
                    <a:pt x="1208881" y="1481518"/>
                  </a:lnTo>
                  <a:lnTo>
                    <a:pt x="1182687" y="1522010"/>
                  </a:lnTo>
                  <a:lnTo>
                    <a:pt x="1156494" y="1564883"/>
                  </a:lnTo>
                  <a:lnTo>
                    <a:pt x="1134269" y="1609345"/>
                  </a:lnTo>
                  <a:lnTo>
                    <a:pt x="1114425" y="1654600"/>
                  </a:lnTo>
                  <a:lnTo>
                    <a:pt x="1096169" y="1700649"/>
                  </a:lnTo>
                  <a:lnTo>
                    <a:pt x="1078706" y="1748286"/>
                  </a:lnTo>
                  <a:lnTo>
                    <a:pt x="1065212" y="1795130"/>
                  </a:lnTo>
                  <a:lnTo>
                    <a:pt x="1053306" y="1843561"/>
                  </a:lnTo>
                  <a:lnTo>
                    <a:pt x="1043781" y="1891198"/>
                  </a:lnTo>
                  <a:lnTo>
                    <a:pt x="1038225" y="1941217"/>
                  </a:lnTo>
                  <a:lnTo>
                    <a:pt x="1031875" y="1990442"/>
                  </a:lnTo>
                  <a:lnTo>
                    <a:pt x="1030287" y="2040461"/>
                  </a:lnTo>
                  <a:lnTo>
                    <a:pt x="1030287" y="2089687"/>
                  </a:lnTo>
                  <a:lnTo>
                    <a:pt x="1033462" y="2139706"/>
                  </a:lnTo>
                  <a:lnTo>
                    <a:pt x="1038225" y="2189725"/>
                  </a:lnTo>
                  <a:lnTo>
                    <a:pt x="1045369" y="2238950"/>
                  </a:lnTo>
                  <a:lnTo>
                    <a:pt x="1054894" y="2288969"/>
                  </a:lnTo>
                  <a:lnTo>
                    <a:pt x="1066800" y="2337400"/>
                  </a:lnTo>
                  <a:lnTo>
                    <a:pt x="1081881" y="2386625"/>
                  </a:lnTo>
                  <a:lnTo>
                    <a:pt x="1085397" y="2395953"/>
                  </a:lnTo>
                  <a:lnTo>
                    <a:pt x="1009653" y="2341412"/>
                  </a:lnTo>
                  <a:cubicBezTo>
                    <a:pt x="735889" y="2183354"/>
                    <a:pt x="385827" y="2277152"/>
                    <a:pt x="227769" y="2550917"/>
                  </a:cubicBezTo>
                  <a:cubicBezTo>
                    <a:pt x="174440" y="2643285"/>
                    <a:pt x="149782" y="2744340"/>
                    <a:pt x="153289" y="2843746"/>
                  </a:cubicBezTo>
                  <a:lnTo>
                    <a:pt x="130969" y="2787572"/>
                  </a:lnTo>
                  <a:lnTo>
                    <a:pt x="107950" y="2724850"/>
                  </a:lnTo>
                  <a:lnTo>
                    <a:pt x="88106" y="2660539"/>
                  </a:lnTo>
                  <a:lnTo>
                    <a:pt x="69850" y="2595435"/>
                  </a:lnTo>
                  <a:lnTo>
                    <a:pt x="53181" y="2529537"/>
                  </a:lnTo>
                  <a:lnTo>
                    <a:pt x="39687" y="2464433"/>
                  </a:lnTo>
                  <a:lnTo>
                    <a:pt x="26987" y="2398535"/>
                  </a:lnTo>
                  <a:lnTo>
                    <a:pt x="16669" y="2331842"/>
                  </a:lnTo>
                  <a:lnTo>
                    <a:pt x="8731" y="2264356"/>
                  </a:lnTo>
                  <a:lnTo>
                    <a:pt x="4762" y="2197664"/>
                  </a:lnTo>
                  <a:lnTo>
                    <a:pt x="0" y="2130178"/>
                  </a:lnTo>
                  <a:lnTo>
                    <a:pt x="0" y="2061898"/>
                  </a:lnTo>
                  <a:lnTo>
                    <a:pt x="1587" y="1955508"/>
                  </a:lnTo>
                  <a:lnTo>
                    <a:pt x="10319" y="1851500"/>
                  </a:lnTo>
                  <a:lnTo>
                    <a:pt x="23019" y="1748286"/>
                  </a:lnTo>
                  <a:lnTo>
                    <a:pt x="41275" y="1645866"/>
                  </a:lnTo>
                  <a:lnTo>
                    <a:pt x="64294" y="1546622"/>
                  </a:lnTo>
                  <a:lnTo>
                    <a:pt x="91281" y="1448966"/>
                  </a:lnTo>
                  <a:lnTo>
                    <a:pt x="124619" y="1352897"/>
                  </a:lnTo>
                  <a:lnTo>
                    <a:pt x="161131" y="1260005"/>
                  </a:lnTo>
                  <a:lnTo>
                    <a:pt x="202406" y="1168700"/>
                  </a:lnTo>
                  <a:lnTo>
                    <a:pt x="248444" y="1078983"/>
                  </a:lnTo>
                  <a:lnTo>
                    <a:pt x="296862" y="993236"/>
                  </a:lnTo>
                  <a:lnTo>
                    <a:pt x="351631" y="909871"/>
                  </a:lnTo>
                  <a:lnTo>
                    <a:pt x="408781" y="828888"/>
                  </a:lnTo>
                  <a:lnTo>
                    <a:pt x="469106" y="751080"/>
                  </a:lnTo>
                  <a:lnTo>
                    <a:pt x="534987" y="676449"/>
                  </a:lnTo>
                  <a:lnTo>
                    <a:pt x="603250" y="604993"/>
                  </a:lnTo>
                  <a:lnTo>
                    <a:pt x="675481" y="535919"/>
                  </a:lnTo>
                  <a:lnTo>
                    <a:pt x="750094" y="470815"/>
                  </a:lnTo>
                  <a:lnTo>
                    <a:pt x="827881" y="409680"/>
                  </a:lnTo>
                  <a:lnTo>
                    <a:pt x="908050" y="351722"/>
                  </a:lnTo>
                  <a:lnTo>
                    <a:pt x="992187" y="298527"/>
                  </a:lnTo>
                  <a:lnTo>
                    <a:pt x="1078706" y="250096"/>
                  </a:lnTo>
                  <a:lnTo>
                    <a:pt x="1167606" y="204046"/>
                  </a:lnTo>
                  <a:lnTo>
                    <a:pt x="1258887" y="162761"/>
                  </a:lnTo>
                  <a:lnTo>
                    <a:pt x="1351756" y="124651"/>
                  </a:lnTo>
                  <a:lnTo>
                    <a:pt x="1447800" y="92893"/>
                  </a:lnTo>
                  <a:lnTo>
                    <a:pt x="1545431" y="65104"/>
                  </a:lnTo>
                  <a:lnTo>
                    <a:pt x="1646238" y="42080"/>
                  </a:lnTo>
                  <a:lnTo>
                    <a:pt x="1746250" y="23819"/>
                  </a:lnTo>
                  <a:lnTo>
                    <a:pt x="1850231" y="10321"/>
                  </a:lnTo>
                  <a:lnTo>
                    <a:pt x="1955006" y="31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타원 36">
              <a:extLst>
                <a:ext uri="{FF2B5EF4-FFF2-40B4-BE49-F238E27FC236}">
                  <a16:creationId xmlns:a16="http://schemas.microsoft.com/office/drawing/2014/main" id="{49DAF162-25E9-4EA6-A4E9-69CD5700335D}"/>
                </a:ext>
              </a:extLst>
            </p:cNvPr>
            <p:cNvSpPr/>
            <p:nvPr/>
          </p:nvSpPr>
          <p:spPr>
            <a:xfrm rot="1800000">
              <a:off x="2164743" y="1281486"/>
              <a:ext cx="2016001" cy="1829178"/>
            </a:xfrm>
            <a:custGeom>
              <a:avLst/>
              <a:gdLst/>
              <a:ahLst/>
              <a:cxnLst/>
              <a:rect l="l" t="t" r="r" b="b"/>
              <a:pathLst>
                <a:path w="2843268" h="2579783">
                  <a:moveTo>
                    <a:pt x="0" y="153740"/>
                  </a:moveTo>
                  <a:lnTo>
                    <a:pt x="54622" y="131073"/>
                  </a:lnTo>
                  <a:lnTo>
                    <a:pt x="118028" y="109134"/>
                  </a:lnTo>
                  <a:lnTo>
                    <a:pt x="183313" y="88861"/>
                  </a:lnTo>
                  <a:lnTo>
                    <a:pt x="246536" y="69778"/>
                  </a:lnTo>
                  <a:lnTo>
                    <a:pt x="313516" y="54027"/>
                  </a:lnTo>
                  <a:lnTo>
                    <a:pt x="378433" y="39466"/>
                  </a:lnTo>
                  <a:lnTo>
                    <a:pt x="445624" y="27259"/>
                  </a:lnTo>
                  <a:lnTo>
                    <a:pt x="511839" y="16534"/>
                  </a:lnTo>
                  <a:lnTo>
                    <a:pt x="577976" y="10436"/>
                  </a:lnTo>
                  <a:lnTo>
                    <a:pt x="645198" y="4631"/>
                  </a:lnTo>
                  <a:lnTo>
                    <a:pt x="713610" y="887"/>
                  </a:lnTo>
                  <a:lnTo>
                    <a:pt x="781839" y="0"/>
                  </a:lnTo>
                  <a:lnTo>
                    <a:pt x="886907" y="2596"/>
                  </a:lnTo>
                  <a:lnTo>
                    <a:pt x="992296" y="10508"/>
                  </a:lnTo>
                  <a:lnTo>
                    <a:pt x="1094460" y="23950"/>
                  </a:lnTo>
                  <a:lnTo>
                    <a:pt x="1196547" y="42019"/>
                  </a:lnTo>
                  <a:lnTo>
                    <a:pt x="1295701" y="64533"/>
                  </a:lnTo>
                  <a:lnTo>
                    <a:pt x="1394776" y="91675"/>
                  </a:lnTo>
                  <a:lnTo>
                    <a:pt x="1489253" y="125139"/>
                  </a:lnTo>
                  <a:lnTo>
                    <a:pt x="1584631" y="161750"/>
                  </a:lnTo>
                  <a:lnTo>
                    <a:pt x="1674907" y="202225"/>
                  </a:lnTo>
                  <a:lnTo>
                    <a:pt x="1764417" y="247724"/>
                  </a:lnTo>
                  <a:lnTo>
                    <a:pt x="1849619" y="298462"/>
                  </a:lnTo>
                  <a:lnTo>
                    <a:pt x="1933951" y="352453"/>
                  </a:lnTo>
                  <a:lnTo>
                    <a:pt x="2014554" y="409512"/>
                  </a:lnTo>
                  <a:lnTo>
                    <a:pt x="2091827" y="470328"/>
                  </a:lnTo>
                  <a:lnTo>
                    <a:pt x="2167939" y="535482"/>
                  </a:lnTo>
                  <a:lnTo>
                    <a:pt x="2239238" y="603413"/>
                  </a:lnTo>
                  <a:lnTo>
                    <a:pt x="2306520" y="675499"/>
                  </a:lnTo>
                  <a:lnTo>
                    <a:pt x="2372533" y="750150"/>
                  </a:lnTo>
                  <a:lnTo>
                    <a:pt x="2433734" y="827579"/>
                  </a:lnTo>
                  <a:lnTo>
                    <a:pt x="2490919" y="909161"/>
                  </a:lnTo>
                  <a:lnTo>
                    <a:pt x="2544268" y="992041"/>
                  </a:lnTo>
                  <a:lnTo>
                    <a:pt x="2593890" y="1077988"/>
                  </a:lnTo>
                  <a:lnTo>
                    <a:pt x="2640182" y="1167693"/>
                  </a:lnTo>
                  <a:lnTo>
                    <a:pt x="2680867" y="1258800"/>
                  </a:lnTo>
                  <a:lnTo>
                    <a:pt x="2717826" y="1352976"/>
                  </a:lnTo>
                  <a:lnTo>
                    <a:pt x="2750263" y="1448846"/>
                  </a:lnTo>
                  <a:lnTo>
                    <a:pt x="2777781" y="1545722"/>
                  </a:lnTo>
                  <a:lnTo>
                    <a:pt x="2800594" y="1647148"/>
                  </a:lnTo>
                  <a:lnTo>
                    <a:pt x="2818382" y="1747809"/>
                  </a:lnTo>
                  <a:lnTo>
                    <a:pt x="2832046" y="1850850"/>
                  </a:lnTo>
                  <a:lnTo>
                    <a:pt x="2840105" y="1955295"/>
                  </a:lnTo>
                  <a:lnTo>
                    <a:pt x="2842424" y="2055419"/>
                  </a:lnTo>
                  <a:cubicBezTo>
                    <a:pt x="2843246" y="2058197"/>
                    <a:pt x="2843268" y="2060991"/>
                    <a:pt x="2843268" y="2063792"/>
                  </a:cubicBezTo>
                  <a:cubicBezTo>
                    <a:pt x="2843268" y="2348766"/>
                    <a:pt x="2612251" y="2579783"/>
                    <a:pt x="2327276" y="2579783"/>
                  </a:cubicBezTo>
                  <a:cubicBezTo>
                    <a:pt x="2042301" y="2579783"/>
                    <a:pt x="1811284" y="2348766"/>
                    <a:pt x="1811284" y="2063792"/>
                  </a:cubicBezTo>
                  <a:lnTo>
                    <a:pt x="1811570" y="2060954"/>
                  </a:lnTo>
                  <a:lnTo>
                    <a:pt x="1809308" y="1993941"/>
                  </a:lnTo>
                  <a:lnTo>
                    <a:pt x="1802799" y="1927106"/>
                  </a:lnTo>
                  <a:lnTo>
                    <a:pt x="1792352" y="1859796"/>
                  </a:lnTo>
                  <a:lnTo>
                    <a:pt x="1777381" y="1794180"/>
                  </a:lnTo>
                  <a:lnTo>
                    <a:pt x="1757493" y="1729569"/>
                  </a:lnTo>
                  <a:lnTo>
                    <a:pt x="1733877" y="1668028"/>
                  </a:lnTo>
                  <a:lnTo>
                    <a:pt x="1705633" y="1606409"/>
                  </a:lnTo>
                  <a:lnTo>
                    <a:pt x="1674243" y="1545689"/>
                  </a:lnTo>
                  <a:lnTo>
                    <a:pt x="1646271" y="1500414"/>
                  </a:lnTo>
                  <a:lnTo>
                    <a:pt x="1616342" y="1458103"/>
                  </a:lnTo>
                  <a:lnTo>
                    <a:pt x="1585330" y="1415500"/>
                  </a:lnTo>
                  <a:lnTo>
                    <a:pt x="1552072" y="1376945"/>
                  </a:lnTo>
                  <a:lnTo>
                    <a:pt x="1516752" y="1339580"/>
                  </a:lnTo>
                  <a:lnTo>
                    <a:pt x="1479765" y="1304094"/>
                  </a:lnTo>
                  <a:lnTo>
                    <a:pt x="1443283" y="1271067"/>
                  </a:lnTo>
                  <a:lnTo>
                    <a:pt x="1403655" y="1238941"/>
                  </a:lnTo>
                  <a:lnTo>
                    <a:pt x="1362467" y="1210463"/>
                  </a:lnTo>
                  <a:lnTo>
                    <a:pt x="1320301" y="1183468"/>
                  </a:lnTo>
                  <a:lnTo>
                    <a:pt x="1277448" y="1156870"/>
                  </a:lnTo>
                  <a:lnTo>
                    <a:pt x="1232746" y="1135006"/>
                  </a:lnTo>
                  <a:lnTo>
                    <a:pt x="1187753" y="1114227"/>
                  </a:lnTo>
                  <a:lnTo>
                    <a:pt x="1141890" y="1096700"/>
                  </a:lnTo>
                  <a:lnTo>
                    <a:pt x="1095339" y="1079572"/>
                  </a:lnTo>
                  <a:lnTo>
                    <a:pt x="1048603" y="1065300"/>
                  </a:lnTo>
                  <a:lnTo>
                    <a:pt x="999516" y="1053302"/>
                  </a:lnTo>
                  <a:lnTo>
                    <a:pt x="952015" y="1044054"/>
                  </a:lnTo>
                  <a:lnTo>
                    <a:pt x="902560" y="1037770"/>
                  </a:lnTo>
                  <a:lnTo>
                    <a:pt x="852127" y="1032967"/>
                  </a:lnTo>
                  <a:lnTo>
                    <a:pt x="803281" y="1030914"/>
                  </a:lnTo>
                  <a:lnTo>
                    <a:pt x="753458" y="1030343"/>
                  </a:lnTo>
                  <a:lnTo>
                    <a:pt x="703451" y="1032628"/>
                  </a:lnTo>
                  <a:lnTo>
                    <a:pt x="654344" y="1038060"/>
                  </a:lnTo>
                  <a:lnTo>
                    <a:pt x="603969" y="1046059"/>
                  </a:lnTo>
                  <a:lnTo>
                    <a:pt x="553701" y="1055828"/>
                  </a:lnTo>
                  <a:lnTo>
                    <a:pt x="504333" y="1068746"/>
                  </a:lnTo>
                  <a:lnTo>
                    <a:pt x="456049" y="1081954"/>
                  </a:lnTo>
                  <a:lnTo>
                    <a:pt x="449581" y="1084582"/>
                  </a:lnTo>
                  <a:cubicBezTo>
                    <a:pt x="596943" y="906770"/>
                    <a:pt x="625460" y="649216"/>
                    <a:pt x="503142" y="437355"/>
                  </a:cubicBezTo>
                  <a:cubicBezTo>
                    <a:pt x="395885" y="251581"/>
                    <a:pt x="200214" y="148679"/>
                    <a:pt x="0" y="15374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타원 42">
              <a:extLst>
                <a:ext uri="{FF2B5EF4-FFF2-40B4-BE49-F238E27FC236}">
                  <a16:creationId xmlns:a16="http://schemas.microsoft.com/office/drawing/2014/main" id="{43B0DAE1-F1C6-4700-ADEC-92EED8D94F44}"/>
                </a:ext>
              </a:extLst>
            </p:cNvPr>
            <p:cNvSpPr/>
            <p:nvPr/>
          </p:nvSpPr>
          <p:spPr>
            <a:xfrm rot="1800000">
              <a:off x="1155925" y="2613825"/>
              <a:ext cx="2361249" cy="1317266"/>
            </a:xfrm>
            <a:custGeom>
              <a:avLst/>
              <a:gdLst/>
              <a:ahLst/>
              <a:cxnLst/>
              <a:rect l="l" t="t" r="r" b="b"/>
              <a:pathLst>
                <a:path w="3330189" h="1857807">
                  <a:moveTo>
                    <a:pt x="227496" y="708319"/>
                  </a:moveTo>
                  <a:cubicBezTo>
                    <a:pt x="309849" y="652683"/>
                    <a:pt x="409127" y="620196"/>
                    <a:pt x="515992" y="620196"/>
                  </a:cubicBezTo>
                  <a:cubicBezTo>
                    <a:pt x="609162" y="620196"/>
                    <a:pt x="696565" y="644890"/>
                    <a:pt x="770875" y="690075"/>
                  </a:cubicBezTo>
                  <a:lnTo>
                    <a:pt x="772569" y="687144"/>
                  </a:lnTo>
                  <a:lnTo>
                    <a:pt x="831823" y="719910"/>
                  </a:lnTo>
                  <a:lnTo>
                    <a:pt x="893614" y="747541"/>
                  </a:lnTo>
                  <a:lnTo>
                    <a:pt x="956566" y="770833"/>
                  </a:lnTo>
                  <a:lnTo>
                    <a:pt x="1020388" y="790870"/>
                  </a:lnTo>
                  <a:lnTo>
                    <a:pt x="1086457" y="806857"/>
                  </a:lnTo>
                  <a:lnTo>
                    <a:pt x="1152601" y="818212"/>
                  </a:lnTo>
                  <a:lnTo>
                    <a:pt x="1219112" y="823851"/>
                  </a:lnTo>
                  <a:lnTo>
                    <a:pt x="1287580" y="826526"/>
                  </a:lnTo>
                  <a:lnTo>
                    <a:pt x="1340461" y="824437"/>
                  </a:lnTo>
                  <a:lnTo>
                    <a:pt x="1392839" y="819886"/>
                  </a:lnTo>
                  <a:lnTo>
                    <a:pt x="1444819" y="814647"/>
                  </a:lnTo>
                  <a:lnTo>
                    <a:pt x="1495103" y="804883"/>
                  </a:lnTo>
                  <a:lnTo>
                    <a:pt x="1544990" y="794430"/>
                  </a:lnTo>
                  <a:lnTo>
                    <a:pt x="1593578" y="780141"/>
                  </a:lnTo>
                  <a:lnTo>
                    <a:pt x="1642060" y="764077"/>
                  </a:lnTo>
                  <a:lnTo>
                    <a:pt x="1689241" y="744176"/>
                  </a:lnTo>
                  <a:lnTo>
                    <a:pt x="1734360" y="725467"/>
                  </a:lnTo>
                  <a:lnTo>
                    <a:pt x="1778472" y="701834"/>
                  </a:lnTo>
                  <a:lnTo>
                    <a:pt x="1822475" y="676428"/>
                  </a:lnTo>
                  <a:lnTo>
                    <a:pt x="1863623" y="650837"/>
                  </a:lnTo>
                  <a:lnTo>
                    <a:pt x="1905243" y="621303"/>
                  </a:lnTo>
                  <a:lnTo>
                    <a:pt x="1943210" y="590207"/>
                  </a:lnTo>
                  <a:lnTo>
                    <a:pt x="1980782" y="558423"/>
                  </a:lnTo>
                  <a:lnTo>
                    <a:pt x="2016076" y="524283"/>
                  </a:lnTo>
                  <a:lnTo>
                    <a:pt x="2050866" y="487683"/>
                  </a:lnTo>
                  <a:lnTo>
                    <a:pt x="2083196" y="451584"/>
                  </a:lnTo>
                  <a:lnTo>
                    <a:pt x="2113937" y="412734"/>
                  </a:lnTo>
                  <a:lnTo>
                    <a:pt x="2142401" y="371529"/>
                  </a:lnTo>
                  <a:lnTo>
                    <a:pt x="2169384" y="329344"/>
                  </a:lnTo>
                  <a:lnTo>
                    <a:pt x="2194594" y="287264"/>
                  </a:lnTo>
                  <a:lnTo>
                    <a:pt x="2217129" y="242141"/>
                  </a:lnTo>
                  <a:lnTo>
                    <a:pt x="2237205" y="197520"/>
                  </a:lnTo>
                  <a:lnTo>
                    <a:pt x="2255295" y="149459"/>
                  </a:lnTo>
                  <a:lnTo>
                    <a:pt x="2271612" y="101505"/>
                  </a:lnTo>
                  <a:lnTo>
                    <a:pt x="2285759" y="52968"/>
                  </a:lnTo>
                  <a:lnTo>
                    <a:pt x="2298425" y="3451"/>
                  </a:lnTo>
                  <a:lnTo>
                    <a:pt x="2299033" y="0"/>
                  </a:lnTo>
                  <a:cubicBezTo>
                    <a:pt x="2379078" y="216968"/>
                    <a:pt x="2588085" y="370825"/>
                    <a:pt x="2833025" y="370824"/>
                  </a:cubicBezTo>
                  <a:cubicBezTo>
                    <a:pt x="3047519" y="370824"/>
                    <a:pt x="3234457" y="252840"/>
                    <a:pt x="3330189" y="76945"/>
                  </a:cubicBezTo>
                  <a:lnTo>
                    <a:pt x="3322604" y="132365"/>
                  </a:lnTo>
                  <a:lnTo>
                    <a:pt x="3309817" y="197550"/>
                  </a:lnTo>
                  <a:lnTo>
                    <a:pt x="3296740" y="263819"/>
                  </a:lnTo>
                  <a:lnTo>
                    <a:pt x="3280408" y="329215"/>
                  </a:lnTo>
                  <a:lnTo>
                    <a:pt x="3260822" y="393737"/>
                  </a:lnTo>
                  <a:lnTo>
                    <a:pt x="3240150" y="457969"/>
                  </a:lnTo>
                  <a:lnTo>
                    <a:pt x="3218394" y="521908"/>
                  </a:lnTo>
                  <a:lnTo>
                    <a:pt x="3192987" y="584287"/>
                  </a:lnTo>
                  <a:lnTo>
                    <a:pt x="3166784" y="645289"/>
                  </a:lnTo>
                  <a:lnTo>
                    <a:pt x="3137831" y="707879"/>
                  </a:lnTo>
                  <a:lnTo>
                    <a:pt x="3107289" y="767717"/>
                  </a:lnTo>
                  <a:lnTo>
                    <a:pt x="3074578" y="826972"/>
                  </a:lnTo>
                  <a:lnTo>
                    <a:pt x="3019162" y="916769"/>
                  </a:lnTo>
                  <a:lnTo>
                    <a:pt x="2959009" y="1004711"/>
                  </a:lnTo>
                  <a:lnTo>
                    <a:pt x="2897054" y="1086356"/>
                  </a:lnTo>
                  <a:lnTo>
                    <a:pt x="2829965" y="1165459"/>
                  </a:lnTo>
                  <a:lnTo>
                    <a:pt x="2760491" y="1240434"/>
                  </a:lnTo>
                  <a:lnTo>
                    <a:pt x="2686862" y="1311386"/>
                  </a:lnTo>
                  <a:lnTo>
                    <a:pt x="2610849" y="1378209"/>
                  </a:lnTo>
                  <a:lnTo>
                    <a:pt x="2533139" y="1440506"/>
                  </a:lnTo>
                  <a:lnTo>
                    <a:pt x="2450587" y="1499178"/>
                  </a:lnTo>
                  <a:lnTo>
                    <a:pt x="2367423" y="1553615"/>
                  </a:lnTo>
                  <a:lnTo>
                    <a:pt x="2280103" y="1604030"/>
                  </a:lnTo>
                  <a:lnTo>
                    <a:pt x="2192171" y="1650210"/>
                  </a:lnTo>
                  <a:lnTo>
                    <a:pt x="2102147" y="1691176"/>
                  </a:lnTo>
                  <a:lnTo>
                    <a:pt x="2010029" y="1726928"/>
                  </a:lnTo>
                  <a:lnTo>
                    <a:pt x="1916320" y="1759928"/>
                  </a:lnTo>
                  <a:lnTo>
                    <a:pt x="1821604" y="1788005"/>
                  </a:lnTo>
                  <a:lnTo>
                    <a:pt x="1725483" y="1810472"/>
                  </a:lnTo>
                  <a:lnTo>
                    <a:pt x="1628750" y="1828704"/>
                  </a:lnTo>
                  <a:lnTo>
                    <a:pt x="1530030" y="1843496"/>
                  </a:lnTo>
                  <a:lnTo>
                    <a:pt x="1430990" y="1852968"/>
                  </a:lnTo>
                  <a:lnTo>
                    <a:pt x="1332025" y="1857807"/>
                  </a:lnTo>
                  <a:lnTo>
                    <a:pt x="1232343" y="1856640"/>
                  </a:lnTo>
                  <a:lnTo>
                    <a:pt x="1133530" y="1852218"/>
                  </a:lnTo>
                  <a:lnTo>
                    <a:pt x="1032228" y="1841894"/>
                  </a:lnTo>
                  <a:lnTo>
                    <a:pt x="932484" y="1827918"/>
                  </a:lnTo>
                  <a:lnTo>
                    <a:pt x="834084" y="1806742"/>
                  </a:lnTo>
                  <a:lnTo>
                    <a:pt x="735868" y="1782709"/>
                  </a:lnTo>
                  <a:lnTo>
                    <a:pt x="638017" y="1752959"/>
                  </a:lnTo>
                  <a:lnTo>
                    <a:pt x="539847" y="1717889"/>
                  </a:lnTo>
                  <a:lnTo>
                    <a:pt x="444212" y="1677686"/>
                  </a:lnTo>
                  <a:lnTo>
                    <a:pt x="350029" y="1632056"/>
                  </a:lnTo>
                  <a:lnTo>
                    <a:pt x="256212" y="1580711"/>
                  </a:lnTo>
                  <a:lnTo>
                    <a:pt x="256683" y="1579897"/>
                  </a:lnTo>
                  <a:cubicBezTo>
                    <a:pt x="102690" y="1492197"/>
                    <a:pt x="0" y="1326184"/>
                    <a:pt x="0" y="1136187"/>
                  </a:cubicBezTo>
                  <a:cubicBezTo>
                    <a:pt x="0" y="958078"/>
                    <a:pt x="90241" y="801046"/>
                    <a:pt x="227496" y="708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8E01A089-2D1F-4554-8041-0994F7469F9D}"/>
              </a:ext>
            </a:extLst>
          </p:cNvPr>
          <p:cNvSpPr txBox="1"/>
          <p:nvPr/>
        </p:nvSpPr>
        <p:spPr>
          <a:xfrm>
            <a:off x="5263089" y="2792276"/>
            <a:ext cx="308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편의성을 고려한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UI&amp;UX design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105" name="자유형 27">
            <a:extLst>
              <a:ext uri="{FF2B5EF4-FFF2-40B4-BE49-F238E27FC236}">
                <a16:creationId xmlns:a16="http://schemas.microsoft.com/office/drawing/2014/main" id="{FEF90B3C-41C1-489F-B664-43D12FB9E3C1}"/>
              </a:ext>
            </a:extLst>
          </p:cNvPr>
          <p:cNvSpPr/>
          <p:nvPr/>
        </p:nvSpPr>
        <p:spPr>
          <a:xfrm>
            <a:off x="2846436" y="2943558"/>
            <a:ext cx="2183943" cy="0"/>
          </a:xfrm>
          <a:custGeom>
            <a:avLst/>
            <a:gdLst>
              <a:gd name="connsiteX0" fmla="*/ 0 w 2428240"/>
              <a:gd name="connsiteY0" fmla="*/ 0 h 0"/>
              <a:gd name="connsiteX1" fmla="*/ 2428240 w 2428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28240">
                <a:moveTo>
                  <a:pt x="0" y="0"/>
                </a:moveTo>
                <a:lnTo>
                  <a:pt x="2428240" y="0"/>
                </a:ln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A45650-0401-4E2B-A66B-86175CCD8F53}"/>
              </a:ext>
            </a:extLst>
          </p:cNvPr>
          <p:cNvSpPr txBox="1"/>
          <p:nvPr/>
        </p:nvSpPr>
        <p:spPr>
          <a:xfrm>
            <a:off x="5263089" y="3370287"/>
            <a:ext cx="308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세대 정보를 활용하여 최적의 주차 위치 안내</a:t>
            </a:r>
          </a:p>
        </p:txBody>
      </p:sp>
      <p:sp>
        <p:nvSpPr>
          <p:cNvPr id="107" name="자유형 29">
            <a:extLst>
              <a:ext uri="{FF2B5EF4-FFF2-40B4-BE49-F238E27FC236}">
                <a16:creationId xmlns:a16="http://schemas.microsoft.com/office/drawing/2014/main" id="{FCD23EFD-3EED-449D-B530-64A5331EDEF5}"/>
              </a:ext>
            </a:extLst>
          </p:cNvPr>
          <p:cNvSpPr/>
          <p:nvPr/>
        </p:nvSpPr>
        <p:spPr>
          <a:xfrm>
            <a:off x="4188015" y="3553656"/>
            <a:ext cx="840137" cy="0"/>
          </a:xfrm>
          <a:custGeom>
            <a:avLst/>
            <a:gdLst>
              <a:gd name="connsiteX0" fmla="*/ 0 w 2428240"/>
              <a:gd name="connsiteY0" fmla="*/ 0 h 0"/>
              <a:gd name="connsiteX1" fmla="*/ 2428240 w 2428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28240">
                <a:moveTo>
                  <a:pt x="0" y="0"/>
                </a:moveTo>
                <a:lnTo>
                  <a:pt x="2428240" y="0"/>
                </a:lnTo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E3831AD-3229-44D5-8729-2DCCFB988EF7}"/>
              </a:ext>
            </a:extLst>
          </p:cNvPr>
          <p:cNvSpPr txBox="1"/>
          <p:nvPr/>
        </p:nvSpPr>
        <p:spPr>
          <a:xfrm>
            <a:off x="5263089" y="3926412"/>
            <a:ext cx="308891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센서의 면대면 위치 확인 기능과 앱을 연계하여 정확한 내차 위치 기록</a:t>
            </a:r>
          </a:p>
          <a:p>
            <a:pPr marL="108000" indent="-108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공동현관의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센서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원패스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와 앱을 연계하여 공동현관 자동 오픈</a:t>
            </a:r>
            <a:b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(+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홈넷과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연계하여 엘리베이터 호출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9" name="자유형 31">
            <a:extLst>
              <a:ext uri="{FF2B5EF4-FFF2-40B4-BE49-F238E27FC236}">
                <a16:creationId xmlns:a16="http://schemas.microsoft.com/office/drawing/2014/main" id="{959C0AE3-CEF6-42A2-9AB8-92B1FC99FE22}"/>
              </a:ext>
            </a:extLst>
          </p:cNvPr>
          <p:cNvSpPr/>
          <p:nvPr/>
        </p:nvSpPr>
        <p:spPr>
          <a:xfrm>
            <a:off x="3193937" y="4362224"/>
            <a:ext cx="1857144" cy="0"/>
          </a:xfrm>
          <a:custGeom>
            <a:avLst/>
            <a:gdLst>
              <a:gd name="connsiteX0" fmla="*/ 0 w 2428240"/>
              <a:gd name="connsiteY0" fmla="*/ 0 h 0"/>
              <a:gd name="connsiteX1" fmla="*/ 2428240 w 2428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28240">
                <a:moveTo>
                  <a:pt x="0" y="0"/>
                </a:moveTo>
                <a:lnTo>
                  <a:pt x="2428240" y="0"/>
                </a:lnTo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9637E3A-B3CA-4CF5-8606-2F3F3A721241}"/>
              </a:ext>
            </a:extLst>
          </p:cNvPr>
          <p:cNvSpPr txBox="1"/>
          <p:nvPr/>
        </p:nvSpPr>
        <p:spPr>
          <a:xfrm>
            <a:off x="5263089" y="5128098"/>
            <a:ext cx="308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언제나 편안하게 내손에서 주차 위치 확인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자유형 33">
            <a:extLst>
              <a:ext uri="{FF2B5EF4-FFF2-40B4-BE49-F238E27FC236}">
                <a16:creationId xmlns:a16="http://schemas.microsoft.com/office/drawing/2014/main" id="{7CA264D7-848E-4D45-997D-BC6C1CFFF572}"/>
              </a:ext>
            </a:extLst>
          </p:cNvPr>
          <p:cNvSpPr/>
          <p:nvPr/>
        </p:nvSpPr>
        <p:spPr>
          <a:xfrm>
            <a:off x="3365338" y="5277635"/>
            <a:ext cx="1680273" cy="0"/>
          </a:xfrm>
          <a:custGeom>
            <a:avLst/>
            <a:gdLst>
              <a:gd name="connsiteX0" fmla="*/ 0 w 2428240"/>
              <a:gd name="connsiteY0" fmla="*/ 0 h 0"/>
              <a:gd name="connsiteX1" fmla="*/ 2428240 w 2428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28240">
                <a:moveTo>
                  <a:pt x="0" y="0"/>
                </a:moveTo>
                <a:lnTo>
                  <a:pt x="2428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B64A0D5-90D3-4CB6-8184-12355096A76B}"/>
              </a:ext>
            </a:extLst>
          </p:cNvPr>
          <p:cNvSpPr/>
          <p:nvPr/>
        </p:nvSpPr>
        <p:spPr>
          <a:xfrm>
            <a:off x="1247855" y="2410310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05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5015B68B-30F9-4D41-897C-A9552025039B}"/>
              </a:ext>
            </a:extLst>
          </p:cNvPr>
          <p:cNvGrpSpPr/>
          <p:nvPr/>
        </p:nvGrpSpPr>
        <p:grpSpPr>
          <a:xfrm>
            <a:off x="792000" y="2674820"/>
            <a:ext cx="3750183" cy="3251636"/>
            <a:chOff x="792000" y="2674820"/>
            <a:chExt cx="3750183" cy="32516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95D473A-0DDB-4F12-9E0B-2C72DF47C231}"/>
                </a:ext>
              </a:extLst>
            </p:cNvPr>
            <p:cNvSpPr/>
            <p:nvPr/>
          </p:nvSpPr>
          <p:spPr>
            <a:xfrm>
              <a:off x="1102731" y="5517255"/>
              <a:ext cx="2687416" cy="4092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7FB1215-C1CE-462D-A7E6-95A3AFFF930B}"/>
                </a:ext>
              </a:extLst>
            </p:cNvPr>
            <p:cNvGrpSpPr/>
            <p:nvPr/>
          </p:nvGrpSpPr>
          <p:grpSpPr>
            <a:xfrm>
              <a:off x="1753979" y="4629304"/>
              <a:ext cx="2211797" cy="766735"/>
              <a:chOff x="2540399" y="5000131"/>
              <a:chExt cx="2187548" cy="758329"/>
            </a:xfrm>
          </p:grpSpPr>
          <p:sp>
            <p:nvSpPr>
              <p:cNvPr id="132" name="타원 124">
                <a:extLst>
                  <a:ext uri="{FF2B5EF4-FFF2-40B4-BE49-F238E27FC236}">
                    <a16:creationId xmlns:a16="http://schemas.microsoft.com/office/drawing/2014/main" id="{E239A6C8-659F-48D6-B968-FECF4705F56D}"/>
                  </a:ext>
                </a:extLst>
              </p:cNvPr>
              <p:cNvSpPr/>
              <p:nvPr/>
            </p:nvSpPr>
            <p:spPr>
              <a:xfrm>
                <a:off x="2540399" y="5216556"/>
                <a:ext cx="2187548" cy="541904"/>
              </a:xfrm>
              <a:custGeom>
                <a:avLst/>
                <a:gdLst/>
                <a:ahLst/>
                <a:cxnLst/>
                <a:rect l="l" t="t" r="r" b="b"/>
                <a:pathLst>
                  <a:path w="2187548" h="541904">
                    <a:moveTo>
                      <a:pt x="0" y="0"/>
                    </a:moveTo>
                    <a:lnTo>
                      <a:pt x="2187548" y="0"/>
                    </a:lnTo>
                    <a:cubicBezTo>
                      <a:pt x="1936820" y="329806"/>
                      <a:pt x="1540066" y="541904"/>
                      <a:pt x="1093774" y="541904"/>
                    </a:cubicBezTo>
                    <a:cubicBezTo>
                      <a:pt x="647482" y="541904"/>
                      <a:pt x="250728" y="32980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0E833BEB-28A0-4454-BFEB-4155333E549C}"/>
                  </a:ext>
                </a:extLst>
              </p:cNvPr>
              <p:cNvSpPr/>
              <p:nvPr/>
            </p:nvSpPr>
            <p:spPr>
              <a:xfrm>
                <a:off x="2540399" y="5000131"/>
                <a:ext cx="2187044" cy="39365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933283E-DC75-482A-A8FB-CA8B0CE7A30B}"/>
                </a:ext>
              </a:extLst>
            </p:cNvPr>
            <p:cNvGrpSpPr/>
            <p:nvPr/>
          </p:nvGrpSpPr>
          <p:grpSpPr>
            <a:xfrm>
              <a:off x="792000" y="3943767"/>
              <a:ext cx="2787349" cy="1068612"/>
              <a:chOff x="1588967" y="4322110"/>
              <a:chExt cx="2756790" cy="1056896"/>
            </a:xfrm>
          </p:grpSpPr>
          <p:sp>
            <p:nvSpPr>
              <p:cNvPr id="130" name="타원 107">
                <a:extLst>
                  <a:ext uri="{FF2B5EF4-FFF2-40B4-BE49-F238E27FC236}">
                    <a16:creationId xmlns:a16="http://schemas.microsoft.com/office/drawing/2014/main" id="{91B1B6A6-6C94-4F69-B907-978A850AEEB7}"/>
                  </a:ext>
                </a:extLst>
              </p:cNvPr>
              <p:cNvSpPr/>
              <p:nvPr/>
            </p:nvSpPr>
            <p:spPr>
              <a:xfrm>
                <a:off x="1588970" y="4440287"/>
                <a:ext cx="2756787" cy="938719"/>
              </a:xfrm>
              <a:custGeom>
                <a:avLst/>
                <a:gdLst/>
                <a:ahLst/>
                <a:cxnLst/>
                <a:rect l="l" t="t" r="r" b="b"/>
                <a:pathLst>
                  <a:path w="2756788" h="938719">
                    <a:moveTo>
                      <a:pt x="0" y="0"/>
                    </a:moveTo>
                    <a:lnTo>
                      <a:pt x="2756788" y="0"/>
                    </a:lnTo>
                    <a:cubicBezTo>
                      <a:pt x="2756748" y="314288"/>
                      <a:pt x="2651522" y="604000"/>
                      <a:pt x="2473162" y="834904"/>
                    </a:cubicBezTo>
                    <a:cubicBezTo>
                      <a:pt x="2473145" y="834992"/>
                      <a:pt x="2473093" y="835046"/>
                      <a:pt x="2473030" y="835089"/>
                    </a:cubicBezTo>
                    <a:cubicBezTo>
                      <a:pt x="2472773" y="835518"/>
                      <a:pt x="2472469" y="835911"/>
                      <a:pt x="2472165" y="836304"/>
                    </a:cubicBezTo>
                    <a:lnTo>
                      <a:pt x="2471262" y="836304"/>
                    </a:lnTo>
                    <a:cubicBezTo>
                      <a:pt x="2408469" y="894072"/>
                      <a:pt x="1942891" y="938719"/>
                      <a:pt x="1377905" y="938719"/>
                    </a:cubicBezTo>
                    <a:cubicBezTo>
                      <a:pt x="795663" y="938719"/>
                      <a:pt x="318994" y="891303"/>
                      <a:pt x="280603" y="830655"/>
                    </a:cubicBezTo>
                    <a:cubicBezTo>
                      <a:pt x="104016" y="600549"/>
                      <a:pt x="40" y="3124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2DDAA3B3-18DA-4301-A075-3A087754203F}"/>
                  </a:ext>
                </a:extLst>
              </p:cNvPr>
              <p:cNvSpPr/>
              <p:nvPr/>
            </p:nvSpPr>
            <p:spPr>
              <a:xfrm rot="10800000">
                <a:off x="1588967" y="4322110"/>
                <a:ext cx="2756789" cy="2309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A5CC756-538E-489D-BE35-EDA755745F02}"/>
                </a:ext>
              </a:extLst>
            </p:cNvPr>
            <p:cNvGrpSpPr/>
            <p:nvPr/>
          </p:nvGrpSpPr>
          <p:grpSpPr>
            <a:xfrm>
              <a:off x="1001655" y="2674820"/>
              <a:ext cx="2218741" cy="673890"/>
              <a:chOff x="1796323" y="3067075"/>
              <a:chExt cx="2194416" cy="666502"/>
            </a:xfrm>
          </p:grpSpPr>
          <p:sp>
            <p:nvSpPr>
              <p:cNvPr id="128" name="타원 71">
                <a:extLst>
                  <a:ext uri="{FF2B5EF4-FFF2-40B4-BE49-F238E27FC236}">
                    <a16:creationId xmlns:a16="http://schemas.microsoft.com/office/drawing/2014/main" id="{35B334A5-93B5-4DD4-8654-80A9C62A31CB}"/>
                  </a:ext>
                </a:extLst>
              </p:cNvPr>
              <p:cNvSpPr/>
              <p:nvPr/>
            </p:nvSpPr>
            <p:spPr>
              <a:xfrm>
                <a:off x="1796323" y="3067075"/>
                <a:ext cx="2194416" cy="546496"/>
              </a:xfrm>
              <a:custGeom>
                <a:avLst/>
                <a:gdLst/>
                <a:ahLst/>
                <a:cxnLst/>
                <a:rect l="l" t="t" r="r" b="b"/>
                <a:pathLst>
                  <a:path w="2194416" h="546496">
                    <a:moveTo>
                      <a:pt x="1097208" y="0"/>
                    </a:moveTo>
                    <a:cubicBezTo>
                      <a:pt x="1545561" y="0"/>
                      <a:pt x="1943918" y="214062"/>
                      <a:pt x="2194416" y="546496"/>
                    </a:cubicBezTo>
                    <a:lnTo>
                      <a:pt x="0" y="546496"/>
                    </a:lnTo>
                    <a:cubicBezTo>
                      <a:pt x="250499" y="214062"/>
                      <a:pt x="648855" y="0"/>
                      <a:pt x="1097208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EE62C2C3-1CF7-4348-9667-0436A5377272}"/>
                  </a:ext>
                </a:extLst>
              </p:cNvPr>
              <p:cNvSpPr/>
              <p:nvPr/>
            </p:nvSpPr>
            <p:spPr>
              <a:xfrm>
                <a:off x="1802038" y="3490883"/>
                <a:ext cx="2184236" cy="24269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8" name="타원 90">
              <a:extLst>
                <a:ext uri="{FF2B5EF4-FFF2-40B4-BE49-F238E27FC236}">
                  <a16:creationId xmlns:a16="http://schemas.microsoft.com/office/drawing/2014/main" id="{1327DCAA-1B75-4997-B74D-90FA64656CA6}"/>
                </a:ext>
              </a:extLst>
            </p:cNvPr>
            <p:cNvSpPr/>
            <p:nvPr/>
          </p:nvSpPr>
          <p:spPr>
            <a:xfrm>
              <a:off x="1753979" y="3201495"/>
              <a:ext cx="2788204" cy="949967"/>
            </a:xfrm>
            <a:custGeom>
              <a:avLst/>
              <a:gdLst/>
              <a:ahLst/>
              <a:cxnLst/>
              <a:rect l="l" t="t" r="r" b="b"/>
              <a:pathLst>
                <a:path w="2757636" h="939552">
                  <a:moveTo>
                    <a:pt x="281560" y="0"/>
                  </a:moveTo>
                  <a:lnTo>
                    <a:pt x="2475976" y="0"/>
                  </a:lnTo>
                  <a:cubicBezTo>
                    <a:pt x="2651158" y="228154"/>
                    <a:pt x="2755110" y="513306"/>
                    <a:pt x="2756788" y="822664"/>
                  </a:cubicBezTo>
                  <a:lnTo>
                    <a:pt x="2757636" y="824071"/>
                  </a:lnTo>
                  <a:lnTo>
                    <a:pt x="2756897" y="825296"/>
                  </a:lnTo>
                  <a:cubicBezTo>
                    <a:pt x="2757167" y="827498"/>
                    <a:pt x="2757172" y="829703"/>
                    <a:pt x="2757172" y="831908"/>
                  </a:cubicBezTo>
                  <a:lnTo>
                    <a:pt x="2757104" y="833256"/>
                  </a:lnTo>
                  <a:lnTo>
                    <a:pt x="2752098" y="833256"/>
                  </a:lnTo>
                  <a:cubicBezTo>
                    <a:pt x="2693249" y="893071"/>
                    <a:pt x="2100844" y="939552"/>
                    <a:pt x="1378818" y="939552"/>
                  </a:cubicBezTo>
                  <a:cubicBezTo>
                    <a:pt x="656792" y="939552"/>
                    <a:pt x="64388" y="893071"/>
                    <a:pt x="5538" y="833256"/>
                  </a:cubicBezTo>
                  <a:lnTo>
                    <a:pt x="432" y="833256"/>
                  </a:lnTo>
                  <a:cubicBezTo>
                    <a:pt x="364" y="832807"/>
                    <a:pt x="364" y="832358"/>
                    <a:pt x="364" y="831908"/>
                  </a:cubicBezTo>
                  <a:lnTo>
                    <a:pt x="645" y="825141"/>
                  </a:lnTo>
                  <a:cubicBezTo>
                    <a:pt x="22" y="824829"/>
                    <a:pt x="0" y="824451"/>
                    <a:pt x="0" y="824071"/>
                  </a:cubicBezTo>
                  <a:lnTo>
                    <a:pt x="741" y="822843"/>
                  </a:lnTo>
                  <a:cubicBezTo>
                    <a:pt x="2387" y="513416"/>
                    <a:pt x="106345" y="228198"/>
                    <a:pt x="281560" y="0"/>
                  </a:cubicBezTo>
                  <a:close/>
                </a:path>
              </a:pathLst>
            </a:custGeom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rgbClr val="FFC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C1D935C-270F-4DF4-8544-3BCEBBE8537C}"/>
                </a:ext>
              </a:extLst>
            </p:cNvPr>
            <p:cNvSpPr txBox="1"/>
            <p:nvPr/>
          </p:nvSpPr>
          <p:spPr>
            <a:xfrm>
              <a:off x="1193979" y="2679580"/>
              <a:ext cx="1763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 앱</a:t>
              </a:r>
              <a:endPara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(DAVIS-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E40C6C8-A08C-4F5B-A35A-C5F5ED5D51CE}"/>
                </a:ext>
              </a:extLst>
            </p:cNvPr>
            <p:cNvSpPr/>
            <p:nvPr/>
          </p:nvSpPr>
          <p:spPr>
            <a:xfrm>
              <a:off x="2424441" y="3536315"/>
              <a:ext cx="15247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개인화 서비스 개발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EB7E88C-6B83-46B5-BA45-D975C24EB149}"/>
                </a:ext>
              </a:extLst>
            </p:cNvPr>
            <p:cNvSpPr/>
            <p:nvPr/>
          </p:nvSpPr>
          <p:spPr>
            <a:xfrm>
              <a:off x="1055414" y="4352793"/>
              <a:ext cx="20407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내차 위치 기록부터 집 앞 까지 한번에 패스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5EA11A0-32C1-4FBE-9580-73B494A07C82}"/>
                </a:ext>
              </a:extLst>
            </p:cNvPr>
            <p:cNvSpPr/>
            <p:nvPr/>
          </p:nvSpPr>
          <p:spPr>
            <a:xfrm>
              <a:off x="2237936" y="5046049"/>
              <a:ext cx="121700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 위치 확인</a:t>
              </a:r>
            </a:p>
          </p:txBody>
        </p:sp>
      </p:grpSp>
      <p:sp>
        <p:nvSpPr>
          <p:cNvPr id="135" name="object 8">
            <a:extLst>
              <a:ext uri="{FF2B5EF4-FFF2-40B4-BE49-F238E27FC236}">
                <a16:creationId xmlns:a16="http://schemas.microsoft.com/office/drawing/2014/main" id="{A0C538E2-78A2-40B1-B86A-94F5151CAA71}"/>
              </a:ext>
            </a:extLst>
          </p:cNvPr>
          <p:cNvSpPr txBox="1">
            <a:spLocks/>
          </p:cNvSpPr>
          <p:nvPr/>
        </p:nvSpPr>
        <p:spPr>
          <a:xfrm>
            <a:off x="684061" y="1398522"/>
            <a:ext cx="2316629" cy="257188"/>
          </a:xfrm>
          <a:prstGeom prst="rect">
            <a:avLst/>
          </a:prstGeom>
        </p:spPr>
        <p:txBody>
          <a:bodyPr vert="horz" wrap="square" lIns="0" tIns="10861" rIns="0" bIns="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ln>
                  <a:solidFill>
                    <a:srgbClr val="2F5597">
                      <a:alpha val="0"/>
                    </a:srgbClr>
                  </a:solidFill>
                </a:ln>
                <a:solidFill>
                  <a:srgbClr val="2F559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defRPr>
            </a:lvl1pPr>
          </a:lstStyle>
          <a:p>
            <a:pPr marL="10861">
              <a:lnSpc>
                <a:spcPct val="100000"/>
              </a:lnSpc>
              <a:spcBef>
                <a:spcPts val="85"/>
              </a:spcBef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모바일 앱 개발</a:t>
            </a: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34E560E-B496-4408-9D3B-D15FBB769751}"/>
              </a:ext>
            </a:extLst>
          </p:cNvPr>
          <p:cNvGrpSpPr/>
          <p:nvPr/>
        </p:nvGrpSpPr>
        <p:grpSpPr>
          <a:xfrm>
            <a:off x="480107" y="1472172"/>
            <a:ext cx="150341" cy="150341"/>
            <a:chOff x="441798" y="4617953"/>
            <a:chExt cx="162877" cy="162877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A9AA3CE-DFDC-4561-811C-8B63331E265B}"/>
                </a:ext>
              </a:extLst>
            </p:cNvPr>
            <p:cNvSpPr/>
            <p:nvPr/>
          </p:nvSpPr>
          <p:spPr>
            <a:xfrm>
              <a:off x="441798" y="4617953"/>
              <a:ext cx="162877" cy="162877"/>
            </a:xfrm>
            <a:prstGeom prst="ellipse">
              <a:avLst/>
            </a:prstGeom>
            <a:blipFill>
              <a:blip r:embed="rId2"/>
              <a:stretch>
                <a:fillRect l="-5951" t="-26403" r="16" b="-4564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9">
                <a:latin typeface="Arial" panose="020B0604020202020204" pitchFamily="34" charset="0"/>
              </a:endParaRPr>
            </a:p>
          </p:txBody>
        </p:sp>
        <p:grpSp>
          <p:nvGrpSpPr>
            <p:cNvPr id="138" name="그래픽 181" descr="막대형 차트가 있는 프레젠테이션">
              <a:extLst>
                <a:ext uri="{FF2B5EF4-FFF2-40B4-BE49-F238E27FC236}">
                  <a16:creationId xmlns:a16="http://schemas.microsoft.com/office/drawing/2014/main" id="{900818D7-68DD-4321-A1FD-9709E9B14DF4}"/>
                </a:ext>
              </a:extLst>
            </p:cNvPr>
            <p:cNvGrpSpPr/>
            <p:nvPr/>
          </p:nvGrpSpPr>
          <p:grpSpPr>
            <a:xfrm>
              <a:off x="462627" y="4638782"/>
              <a:ext cx="121217" cy="121217"/>
              <a:chOff x="2971800" y="4495800"/>
              <a:chExt cx="914400" cy="914400"/>
            </a:xfrm>
            <a:solidFill>
              <a:schemeClr val="bg1"/>
            </a:solidFill>
          </p:grpSpPr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EC6C00E5-0096-4F75-B971-E1BD56995607}"/>
                  </a:ext>
                </a:extLst>
              </p:cNvPr>
              <p:cNvSpPr/>
              <p:nvPr/>
            </p:nvSpPr>
            <p:spPr>
              <a:xfrm>
                <a:off x="3059906" y="4593431"/>
                <a:ext cx="733425" cy="723900"/>
              </a:xfrm>
              <a:custGeom>
                <a:avLst/>
                <a:gdLst>
                  <a:gd name="connsiteX0" fmla="*/ 635794 w 733425"/>
                  <a:gd name="connsiteY0" fmla="*/ 111919 h 723900"/>
                  <a:gd name="connsiteX1" fmla="*/ 635794 w 733425"/>
                  <a:gd name="connsiteY1" fmla="*/ 454819 h 723900"/>
                  <a:gd name="connsiteX2" fmla="*/ 102394 w 733425"/>
                  <a:gd name="connsiteY2" fmla="*/ 454819 h 723900"/>
                  <a:gd name="connsiteX3" fmla="*/ 102394 w 733425"/>
                  <a:gd name="connsiteY3" fmla="*/ 111919 h 723900"/>
                  <a:gd name="connsiteX4" fmla="*/ 711994 w 733425"/>
                  <a:gd name="connsiteY4" fmla="*/ 473869 h 723900"/>
                  <a:gd name="connsiteX5" fmla="*/ 692944 w 733425"/>
                  <a:gd name="connsiteY5" fmla="*/ 473869 h 723900"/>
                  <a:gd name="connsiteX6" fmla="*/ 692944 w 733425"/>
                  <a:gd name="connsiteY6" fmla="*/ 83344 h 723900"/>
                  <a:gd name="connsiteX7" fmla="*/ 711994 w 733425"/>
                  <a:gd name="connsiteY7" fmla="*/ 83344 h 723900"/>
                  <a:gd name="connsiteX8" fmla="*/ 731044 w 733425"/>
                  <a:gd name="connsiteY8" fmla="*/ 64294 h 723900"/>
                  <a:gd name="connsiteX9" fmla="*/ 711994 w 733425"/>
                  <a:gd name="connsiteY9" fmla="*/ 45244 h 723900"/>
                  <a:gd name="connsiteX10" fmla="*/ 388144 w 733425"/>
                  <a:gd name="connsiteY10" fmla="*/ 45244 h 723900"/>
                  <a:gd name="connsiteX11" fmla="*/ 388144 w 733425"/>
                  <a:gd name="connsiteY11" fmla="*/ 26194 h 723900"/>
                  <a:gd name="connsiteX12" fmla="*/ 369094 w 733425"/>
                  <a:gd name="connsiteY12" fmla="*/ 7144 h 723900"/>
                  <a:gd name="connsiteX13" fmla="*/ 350044 w 733425"/>
                  <a:gd name="connsiteY13" fmla="*/ 26194 h 723900"/>
                  <a:gd name="connsiteX14" fmla="*/ 350044 w 733425"/>
                  <a:gd name="connsiteY14" fmla="*/ 45244 h 723900"/>
                  <a:gd name="connsiteX15" fmla="*/ 26194 w 733425"/>
                  <a:gd name="connsiteY15" fmla="*/ 45244 h 723900"/>
                  <a:gd name="connsiteX16" fmla="*/ 7144 w 733425"/>
                  <a:gd name="connsiteY16" fmla="*/ 64294 h 723900"/>
                  <a:gd name="connsiteX17" fmla="*/ 26194 w 733425"/>
                  <a:gd name="connsiteY17" fmla="*/ 83344 h 723900"/>
                  <a:gd name="connsiteX18" fmla="*/ 45244 w 733425"/>
                  <a:gd name="connsiteY18" fmla="*/ 83344 h 723900"/>
                  <a:gd name="connsiteX19" fmla="*/ 45244 w 733425"/>
                  <a:gd name="connsiteY19" fmla="*/ 473869 h 723900"/>
                  <a:gd name="connsiteX20" fmla="*/ 26194 w 733425"/>
                  <a:gd name="connsiteY20" fmla="*/ 473869 h 723900"/>
                  <a:gd name="connsiteX21" fmla="*/ 7144 w 733425"/>
                  <a:gd name="connsiteY21" fmla="*/ 492919 h 723900"/>
                  <a:gd name="connsiteX22" fmla="*/ 26194 w 733425"/>
                  <a:gd name="connsiteY22" fmla="*/ 511969 h 723900"/>
                  <a:gd name="connsiteX23" fmla="*/ 317087 w 733425"/>
                  <a:gd name="connsiteY23" fmla="*/ 511969 h 723900"/>
                  <a:gd name="connsiteX24" fmla="*/ 170402 w 733425"/>
                  <a:gd name="connsiteY24" fmla="*/ 658654 h 723900"/>
                  <a:gd name="connsiteX25" fmla="*/ 170545 w 733425"/>
                  <a:gd name="connsiteY25" fmla="*/ 685752 h 723900"/>
                  <a:gd name="connsiteX26" fmla="*/ 197644 w 733425"/>
                  <a:gd name="connsiteY26" fmla="*/ 685610 h 723900"/>
                  <a:gd name="connsiteX27" fmla="*/ 350044 w 733425"/>
                  <a:gd name="connsiteY27" fmla="*/ 533210 h 723900"/>
                  <a:gd name="connsiteX28" fmla="*/ 350044 w 733425"/>
                  <a:gd name="connsiteY28" fmla="*/ 702469 h 723900"/>
                  <a:gd name="connsiteX29" fmla="*/ 369094 w 733425"/>
                  <a:gd name="connsiteY29" fmla="*/ 721519 h 723900"/>
                  <a:gd name="connsiteX30" fmla="*/ 388144 w 733425"/>
                  <a:gd name="connsiteY30" fmla="*/ 702469 h 723900"/>
                  <a:gd name="connsiteX31" fmla="*/ 388144 w 733425"/>
                  <a:gd name="connsiteY31" fmla="*/ 532924 h 723900"/>
                  <a:gd name="connsiteX32" fmla="*/ 540544 w 733425"/>
                  <a:gd name="connsiteY32" fmla="*/ 685324 h 723900"/>
                  <a:gd name="connsiteX33" fmla="*/ 567500 w 733425"/>
                  <a:gd name="connsiteY33" fmla="*/ 685324 h 723900"/>
                  <a:gd name="connsiteX34" fmla="*/ 567500 w 733425"/>
                  <a:gd name="connsiteY34" fmla="*/ 658368 h 723900"/>
                  <a:gd name="connsiteX35" fmla="*/ 421100 w 733425"/>
                  <a:gd name="connsiteY35" fmla="*/ 511969 h 723900"/>
                  <a:gd name="connsiteX36" fmla="*/ 711994 w 733425"/>
                  <a:gd name="connsiteY36" fmla="*/ 511969 h 723900"/>
                  <a:gd name="connsiteX37" fmla="*/ 731044 w 733425"/>
                  <a:gd name="connsiteY37" fmla="*/ 492919 h 723900"/>
                  <a:gd name="connsiteX38" fmla="*/ 711994 w 733425"/>
                  <a:gd name="connsiteY38" fmla="*/ 473869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33425" h="723900">
                    <a:moveTo>
                      <a:pt x="635794" y="111919"/>
                    </a:moveTo>
                    <a:lnTo>
                      <a:pt x="635794" y="454819"/>
                    </a:lnTo>
                    <a:lnTo>
                      <a:pt x="102394" y="454819"/>
                    </a:lnTo>
                    <a:lnTo>
                      <a:pt x="102394" y="111919"/>
                    </a:lnTo>
                    <a:close/>
                    <a:moveTo>
                      <a:pt x="711994" y="473869"/>
                    </a:moveTo>
                    <a:lnTo>
                      <a:pt x="692944" y="473869"/>
                    </a:lnTo>
                    <a:lnTo>
                      <a:pt x="692944" y="83344"/>
                    </a:lnTo>
                    <a:lnTo>
                      <a:pt x="711994" y="83344"/>
                    </a:lnTo>
                    <a:cubicBezTo>
                      <a:pt x="722515" y="83344"/>
                      <a:pt x="731044" y="74815"/>
                      <a:pt x="731044" y="64294"/>
                    </a:cubicBezTo>
                    <a:cubicBezTo>
                      <a:pt x="731044" y="53772"/>
                      <a:pt x="722515" y="45244"/>
                      <a:pt x="711994" y="45244"/>
                    </a:cubicBezTo>
                    <a:lnTo>
                      <a:pt x="388144" y="45244"/>
                    </a:lnTo>
                    <a:lnTo>
                      <a:pt x="388144" y="26194"/>
                    </a:lnTo>
                    <a:cubicBezTo>
                      <a:pt x="388144" y="15672"/>
                      <a:pt x="379615" y="7144"/>
                      <a:pt x="369094" y="7144"/>
                    </a:cubicBezTo>
                    <a:cubicBezTo>
                      <a:pt x="358572" y="7144"/>
                      <a:pt x="350044" y="15672"/>
                      <a:pt x="350044" y="26194"/>
                    </a:cubicBezTo>
                    <a:lnTo>
                      <a:pt x="350044" y="45244"/>
                    </a:lnTo>
                    <a:lnTo>
                      <a:pt x="26194" y="45244"/>
                    </a:lnTo>
                    <a:cubicBezTo>
                      <a:pt x="15672" y="45244"/>
                      <a:pt x="7144" y="53772"/>
                      <a:pt x="7144" y="64294"/>
                    </a:cubicBezTo>
                    <a:cubicBezTo>
                      <a:pt x="7144" y="74815"/>
                      <a:pt x="15672" y="83344"/>
                      <a:pt x="26194" y="83344"/>
                    </a:cubicBezTo>
                    <a:lnTo>
                      <a:pt x="45244" y="83344"/>
                    </a:lnTo>
                    <a:lnTo>
                      <a:pt x="45244" y="473869"/>
                    </a:lnTo>
                    <a:lnTo>
                      <a:pt x="26194" y="473869"/>
                    </a:lnTo>
                    <a:cubicBezTo>
                      <a:pt x="15672" y="473869"/>
                      <a:pt x="7144" y="482397"/>
                      <a:pt x="7144" y="492919"/>
                    </a:cubicBezTo>
                    <a:cubicBezTo>
                      <a:pt x="7144" y="503440"/>
                      <a:pt x="15672" y="511969"/>
                      <a:pt x="26194" y="511969"/>
                    </a:cubicBezTo>
                    <a:lnTo>
                      <a:pt x="317087" y="511969"/>
                    </a:lnTo>
                    <a:lnTo>
                      <a:pt x="170402" y="658654"/>
                    </a:lnTo>
                    <a:cubicBezTo>
                      <a:pt x="162958" y="666177"/>
                      <a:pt x="163022" y="678309"/>
                      <a:pt x="170545" y="685752"/>
                    </a:cubicBezTo>
                    <a:cubicBezTo>
                      <a:pt x="178068" y="693196"/>
                      <a:pt x="190200" y="693132"/>
                      <a:pt x="197644" y="685610"/>
                    </a:cubicBezTo>
                    <a:lnTo>
                      <a:pt x="350044" y="533210"/>
                    </a:lnTo>
                    <a:lnTo>
                      <a:pt x="350044" y="702469"/>
                    </a:lnTo>
                    <a:cubicBezTo>
                      <a:pt x="350044" y="712990"/>
                      <a:pt x="358572" y="721519"/>
                      <a:pt x="369094" y="721519"/>
                    </a:cubicBezTo>
                    <a:cubicBezTo>
                      <a:pt x="379615" y="721519"/>
                      <a:pt x="388144" y="712990"/>
                      <a:pt x="388144" y="702469"/>
                    </a:cubicBezTo>
                    <a:lnTo>
                      <a:pt x="388144" y="532924"/>
                    </a:lnTo>
                    <a:lnTo>
                      <a:pt x="540544" y="685324"/>
                    </a:lnTo>
                    <a:cubicBezTo>
                      <a:pt x="547988" y="692768"/>
                      <a:pt x="560056" y="692768"/>
                      <a:pt x="567500" y="685324"/>
                    </a:cubicBezTo>
                    <a:cubicBezTo>
                      <a:pt x="574943" y="677880"/>
                      <a:pt x="574943" y="665812"/>
                      <a:pt x="567500" y="658368"/>
                    </a:cubicBezTo>
                    <a:lnTo>
                      <a:pt x="421100" y="511969"/>
                    </a:lnTo>
                    <a:lnTo>
                      <a:pt x="711994" y="511969"/>
                    </a:lnTo>
                    <a:cubicBezTo>
                      <a:pt x="722515" y="511969"/>
                      <a:pt x="731044" y="503440"/>
                      <a:pt x="731044" y="492919"/>
                    </a:cubicBezTo>
                    <a:cubicBezTo>
                      <a:pt x="731044" y="482397"/>
                      <a:pt x="722515" y="473869"/>
                      <a:pt x="711994" y="4738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82046FE2-A77D-455D-ABEF-15D5842D0D08}"/>
                  </a:ext>
                </a:extLst>
              </p:cNvPr>
              <p:cNvSpPr/>
              <p:nvPr/>
            </p:nvSpPr>
            <p:spPr>
              <a:xfrm>
                <a:off x="3498056" y="4736306"/>
                <a:ext cx="85725" cy="276225"/>
              </a:xfrm>
              <a:custGeom>
                <a:avLst/>
                <a:gdLst>
                  <a:gd name="connsiteX0" fmla="*/ 7144 w 85725"/>
                  <a:gd name="connsiteY0" fmla="*/ 7144 h 276225"/>
                  <a:gd name="connsiteX1" fmla="*/ 83344 w 85725"/>
                  <a:gd name="connsiteY1" fmla="*/ 7144 h 276225"/>
                  <a:gd name="connsiteX2" fmla="*/ 83344 w 85725"/>
                  <a:gd name="connsiteY2" fmla="*/ 273844 h 276225"/>
                  <a:gd name="connsiteX3" fmla="*/ 7144 w 85725"/>
                  <a:gd name="connsiteY3" fmla="*/ 2738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276225">
                    <a:moveTo>
                      <a:pt x="7144" y="7144"/>
                    </a:moveTo>
                    <a:lnTo>
                      <a:pt x="83344" y="7144"/>
                    </a:lnTo>
                    <a:lnTo>
                      <a:pt x="83344" y="273844"/>
                    </a:lnTo>
                    <a:lnTo>
                      <a:pt x="7144" y="2738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22B01105-7D3B-4FEC-871F-FF41DF1FA4A5}"/>
                  </a:ext>
                </a:extLst>
              </p:cNvPr>
              <p:cNvSpPr/>
              <p:nvPr/>
            </p:nvSpPr>
            <p:spPr>
              <a:xfrm>
                <a:off x="3383756" y="4822031"/>
                <a:ext cx="85725" cy="190500"/>
              </a:xfrm>
              <a:custGeom>
                <a:avLst/>
                <a:gdLst>
                  <a:gd name="connsiteX0" fmla="*/ 7144 w 85725"/>
                  <a:gd name="connsiteY0" fmla="*/ 7144 h 190500"/>
                  <a:gd name="connsiteX1" fmla="*/ 83344 w 85725"/>
                  <a:gd name="connsiteY1" fmla="*/ 7144 h 190500"/>
                  <a:gd name="connsiteX2" fmla="*/ 83344 w 85725"/>
                  <a:gd name="connsiteY2" fmla="*/ 188119 h 190500"/>
                  <a:gd name="connsiteX3" fmla="*/ 7144 w 85725"/>
                  <a:gd name="connsiteY3" fmla="*/ 1881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190500">
                    <a:moveTo>
                      <a:pt x="7144" y="7144"/>
                    </a:moveTo>
                    <a:lnTo>
                      <a:pt x="83344" y="7144"/>
                    </a:lnTo>
                    <a:lnTo>
                      <a:pt x="83344" y="188119"/>
                    </a:lnTo>
                    <a:lnTo>
                      <a:pt x="7144" y="1881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6C754FDF-AEB8-45E9-9A8F-7F0A01BA5DC5}"/>
                  </a:ext>
                </a:extLst>
              </p:cNvPr>
              <p:cNvSpPr/>
              <p:nvPr/>
            </p:nvSpPr>
            <p:spPr>
              <a:xfrm>
                <a:off x="3269456" y="4888706"/>
                <a:ext cx="85725" cy="123825"/>
              </a:xfrm>
              <a:custGeom>
                <a:avLst/>
                <a:gdLst>
                  <a:gd name="connsiteX0" fmla="*/ 7144 w 85725"/>
                  <a:gd name="connsiteY0" fmla="*/ 7144 h 123825"/>
                  <a:gd name="connsiteX1" fmla="*/ 83344 w 85725"/>
                  <a:gd name="connsiteY1" fmla="*/ 7144 h 123825"/>
                  <a:gd name="connsiteX2" fmla="*/ 83344 w 85725"/>
                  <a:gd name="connsiteY2" fmla="*/ 121444 h 123825"/>
                  <a:gd name="connsiteX3" fmla="*/ 7144 w 85725"/>
                  <a:gd name="connsiteY3" fmla="*/ 12144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123825">
                    <a:moveTo>
                      <a:pt x="7144" y="7144"/>
                    </a:moveTo>
                    <a:lnTo>
                      <a:pt x="83344" y="7144"/>
                    </a:lnTo>
                    <a:lnTo>
                      <a:pt x="83344" y="121444"/>
                    </a:lnTo>
                    <a:lnTo>
                      <a:pt x="7144" y="1214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8903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D50BDE-F9F0-491C-87D3-26CB3E927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</a:rPr>
              <a:t>02 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l 1</a:t>
            </a:r>
            <a:r>
              <a:rPr lang="ko-KR" altLang="en-US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차 기술개발 목표 </a:t>
            </a:r>
            <a:r>
              <a:rPr lang="en-US" altLang="ko-KR" sz="1400" b="0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(2/3)</a:t>
            </a:r>
            <a:endParaRPr lang="ko-KR" altLang="en-US" b="0" dirty="0">
              <a:ln>
                <a:solidFill>
                  <a:srgbClr val="3B3947">
                    <a:alpha val="0"/>
                  </a:srgbClr>
                </a:solidFill>
              </a:ln>
              <a:latin typeface="+mj-ea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2DBE77C-128E-4F1A-9D4B-DC57E7E7C05A}"/>
              </a:ext>
            </a:extLst>
          </p:cNvPr>
          <p:cNvGrpSpPr/>
          <p:nvPr/>
        </p:nvGrpSpPr>
        <p:grpSpPr>
          <a:xfrm>
            <a:off x="1032730" y="2434332"/>
            <a:ext cx="7358795" cy="3768349"/>
            <a:chOff x="1032730" y="2491571"/>
            <a:chExt cx="7358795" cy="376834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C7BCFDB-B8C3-433D-9BB1-0AC675CA480C}"/>
                </a:ext>
              </a:extLst>
            </p:cNvPr>
            <p:cNvSpPr/>
            <p:nvPr/>
          </p:nvSpPr>
          <p:spPr>
            <a:xfrm>
              <a:off x="1032730" y="4037839"/>
              <a:ext cx="2218883" cy="47616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44000" lvl="0" indent="-144000" fontAlgn="base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편의성을 고려한 </a:t>
              </a:r>
              <a:r>
                <a:rPr lang="en-US" altLang="ko-KR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UI&amp;UX design </a:t>
              </a: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B8A79B1-E14E-403D-BE53-5A5D4C794712}"/>
                </a:ext>
              </a:extLst>
            </p:cNvPr>
            <p:cNvSpPr/>
            <p:nvPr/>
          </p:nvSpPr>
          <p:spPr>
            <a:xfrm>
              <a:off x="3407117" y="3097419"/>
              <a:ext cx="2329766" cy="6666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44000" indent="-144000" fontAlgn="base" latinLnBrk="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  <a:tabLst>
                  <a:tab pos="176213" algn="l"/>
                </a:tabLst>
              </a:pP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관리사무소 </a:t>
              </a:r>
              <a:r>
                <a:rPr lang="en-US" altLang="ko-KR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</a:t>
              </a: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설치된 초음파 모니터링을 모바일로 볼 수 있도록 개발</a:t>
              </a:r>
              <a:endParaRPr lang="ko-KR" altLang="en-US" sz="1200" spc="-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6E49B09-9572-45C3-A01C-502ABC24B805}"/>
                </a:ext>
              </a:extLst>
            </p:cNvPr>
            <p:cNvSpPr/>
            <p:nvPr/>
          </p:nvSpPr>
          <p:spPr>
            <a:xfrm>
              <a:off x="6179103" y="3696462"/>
              <a:ext cx="2212422" cy="177768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44000" lvl="0" indent="-144000" fontAlgn="base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순찰자가 미등록 차량</a:t>
              </a:r>
              <a:r>
                <a:rPr lang="en-US" altLang="ko-KR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방문 차량</a:t>
              </a:r>
              <a:r>
                <a:rPr lang="en-US" altLang="ko-KR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위치를 실시간 확인 할 수 있도록 개발</a:t>
              </a:r>
            </a:p>
            <a:p>
              <a:pPr marL="144000" lvl="0" indent="-144000" fontAlgn="base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주차된 차량의 정보</a:t>
              </a:r>
              <a:br>
                <a:rPr lang="en-US" altLang="ko-KR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정기차량</a:t>
              </a:r>
              <a:r>
                <a:rPr lang="en-US" altLang="ko-KR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방문예약 차량</a:t>
              </a:r>
              <a:r>
                <a:rPr lang="en-US" altLang="ko-KR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미등록 차량</a:t>
              </a:r>
              <a:r>
                <a:rPr lang="en-US" altLang="ko-KR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구분</a:t>
              </a:r>
              <a:endPara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44000" lvl="0" indent="-144000" fontAlgn="base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다수의 순찰자가 각자의 휴대폰으로 확인</a:t>
              </a: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DB5A683-7D56-41E9-B292-5A9464356B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7228" y="2491571"/>
              <a:ext cx="4320000" cy="3768349"/>
              <a:chOff x="2105457" y="3183113"/>
              <a:chExt cx="2593393" cy="2262227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7FD0C8A9-066D-41A8-B5C6-A35971ABCF83}"/>
                  </a:ext>
                </a:extLst>
              </p:cNvPr>
              <p:cNvCxnSpPr/>
              <p:nvPr/>
            </p:nvCxnSpPr>
            <p:spPr>
              <a:xfrm>
                <a:off x="2105457" y="3183113"/>
                <a:ext cx="1029691" cy="180687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7089037B-333A-4B97-BA00-90C5F1244F3C}"/>
                  </a:ext>
                </a:extLst>
              </p:cNvPr>
              <p:cNvCxnSpPr/>
              <p:nvPr/>
            </p:nvCxnSpPr>
            <p:spPr>
              <a:xfrm flipH="1">
                <a:off x="3607199" y="3220756"/>
                <a:ext cx="1091651" cy="18049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24D63FBF-BD0B-4532-8C84-31DF0EE91118}"/>
                  </a:ext>
                </a:extLst>
              </p:cNvPr>
              <p:cNvGrpSpPr/>
              <p:nvPr/>
            </p:nvGrpSpPr>
            <p:grpSpPr>
              <a:xfrm>
                <a:off x="2332330" y="4363664"/>
                <a:ext cx="2120560" cy="1081676"/>
                <a:chOff x="2332330" y="4363664"/>
                <a:chExt cx="2120560" cy="1081676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E5BD49F2-9B89-4094-BF34-7833B413BCBB}"/>
                    </a:ext>
                  </a:extLst>
                </p:cNvPr>
                <p:cNvGrpSpPr/>
                <p:nvPr/>
              </p:nvGrpSpPr>
              <p:grpSpPr>
                <a:xfrm>
                  <a:off x="2387515" y="4423774"/>
                  <a:ext cx="2010190" cy="1021566"/>
                  <a:chOff x="2553558" y="4151638"/>
                  <a:chExt cx="5417402" cy="2753089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E9876EB8-8488-4DE7-A74C-03F89DF3AAAB}"/>
                      </a:ext>
                    </a:extLst>
                  </p:cNvPr>
                  <p:cNvGrpSpPr/>
                  <p:nvPr/>
                </p:nvGrpSpPr>
                <p:grpSpPr>
                  <a:xfrm>
                    <a:off x="2553558" y="4151638"/>
                    <a:ext cx="5417402" cy="2710788"/>
                    <a:chOff x="2892425" y="1370013"/>
                    <a:chExt cx="4121150" cy="2062163"/>
                  </a:xfrm>
                </p:grpSpPr>
                <p:sp>
                  <p:nvSpPr>
                    <p:cNvPr id="74" name="Freeform 9">
                      <a:extLst>
                        <a:ext uri="{FF2B5EF4-FFF2-40B4-BE49-F238E27FC236}">
                          <a16:creationId xmlns:a16="http://schemas.microsoft.com/office/drawing/2014/main" id="{1D2DAC3C-5689-4E4E-AC21-97C4B404A3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92425" y="1647825"/>
                      <a:ext cx="2060576" cy="1784349"/>
                    </a:xfrm>
                    <a:custGeom>
                      <a:avLst/>
                      <a:gdLst>
                        <a:gd name="T0" fmla="*/ 2596 w 2596"/>
                        <a:gd name="T1" fmla="*/ 2248 h 2248"/>
                        <a:gd name="T2" fmla="*/ 1298 w 2596"/>
                        <a:gd name="T3" fmla="*/ 0 h 2248"/>
                        <a:gd name="T4" fmla="*/ 1223 w 2596"/>
                        <a:gd name="T5" fmla="*/ 44 h 2248"/>
                        <a:gd name="T6" fmla="*/ 1150 w 2596"/>
                        <a:gd name="T7" fmla="*/ 90 h 2248"/>
                        <a:gd name="T8" fmla="*/ 1081 w 2596"/>
                        <a:gd name="T9" fmla="*/ 140 h 2248"/>
                        <a:gd name="T10" fmla="*/ 1012 w 2596"/>
                        <a:gd name="T11" fmla="*/ 190 h 2248"/>
                        <a:gd name="T12" fmla="*/ 945 w 2596"/>
                        <a:gd name="T13" fmla="*/ 244 h 2248"/>
                        <a:gd name="T14" fmla="*/ 879 w 2596"/>
                        <a:gd name="T15" fmla="*/ 300 h 2248"/>
                        <a:gd name="T16" fmla="*/ 816 w 2596"/>
                        <a:gd name="T17" fmla="*/ 357 h 2248"/>
                        <a:gd name="T18" fmla="*/ 757 w 2596"/>
                        <a:gd name="T19" fmla="*/ 417 h 2248"/>
                        <a:gd name="T20" fmla="*/ 697 w 2596"/>
                        <a:gd name="T21" fmla="*/ 476 h 2248"/>
                        <a:gd name="T22" fmla="*/ 641 w 2596"/>
                        <a:gd name="T23" fmla="*/ 539 h 2248"/>
                        <a:gd name="T24" fmla="*/ 586 w 2596"/>
                        <a:gd name="T25" fmla="*/ 605 h 2248"/>
                        <a:gd name="T26" fmla="*/ 534 w 2596"/>
                        <a:gd name="T27" fmla="*/ 670 h 2248"/>
                        <a:gd name="T28" fmla="*/ 484 w 2596"/>
                        <a:gd name="T29" fmla="*/ 737 h 2248"/>
                        <a:gd name="T30" fmla="*/ 436 w 2596"/>
                        <a:gd name="T31" fmla="*/ 806 h 2248"/>
                        <a:gd name="T32" fmla="*/ 390 w 2596"/>
                        <a:gd name="T33" fmla="*/ 877 h 2248"/>
                        <a:gd name="T34" fmla="*/ 348 w 2596"/>
                        <a:gd name="T35" fmla="*/ 950 h 2248"/>
                        <a:gd name="T36" fmla="*/ 307 w 2596"/>
                        <a:gd name="T37" fmla="*/ 1023 h 2248"/>
                        <a:gd name="T38" fmla="*/ 267 w 2596"/>
                        <a:gd name="T39" fmla="*/ 1098 h 2248"/>
                        <a:gd name="T40" fmla="*/ 232 w 2596"/>
                        <a:gd name="T41" fmla="*/ 1175 h 2248"/>
                        <a:gd name="T42" fmla="*/ 198 w 2596"/>
                        <a:gd name="T43" fmla="*/ 1252 h 2248"/>
                        <a:gd name="T44" fmla="*/ 167 w 2596"/>
                        <a:gd name="T45" fmla="*/ 1330 h 2248"/>
                        <a:gd name="T46" fmla="*/ 138 w 2596"/>
                        <a:gd name="T47" fmla="*/ 1409 h 2248"/>
                        <a:gd name="T48" fmla="*/ 113 w 2596"/>
                        <a:gd name="T49" fmla="*/ 1490 h 2248"/>
                        <a:gd name="T50" fmla="*/ 88 w 2596"/>
                        <a:gd name="T51" fmla="*/ 1570 h 2248"/>
                        <a:gd name="T52" fmla="*/ 69 w 2596"/>
                        <a:gd name="T53" fmla="*/ 1653 h 2248"/>
                        <a:gd name="T54" fmla="*/ 50 w 2596"/>
                        <a:gd name="T55" fmla="*/ 1735 h 2248"/>
                        <a:gd name="T56" fmla="*/ 35 w 2596"/>
                        <a:gd name="T57" fmla="*/ 1820 h 2248"/>
                        <a:gd name="T58" fmla="*/ 21 w 2596"/>
                        <a:gd name="T59" fmla="*/ 1904 h 2248"/>
                        <a:gd name="T60" fmla="*/ 12 w 2596"/>
                        <a:gd name="T61" fmla="*/ 1989 h 2248"/>
                        <a:gd name="T62" fmla="*/ 6 w 2596"/>
                        <a:gd name="T63" fmla="*/ 2075 h 2248"/>
                        <a:gd name="T64" fmla="*/ 0 w 2596"/>
                        <a:gd name="T65" fmla="*/ 2162 h 2248"/>
                        <a:gd name="T66" fmla="*/ 0 w 2596"/>
                        <a:gd name="T67" fmla="*/ 2248 h 2248"/>
                        <a:gd name="T68" fmla="*/ 2596 w 2596"/>
                        <a:gd name="T69" fmla="*/ 2248 h 22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596" h="2248">
                          <a:moveTo>
                            <a:pt x="2596" y="2248"/>
                          </a:moveTo>
                          <a:lnTo>
                            <a:pt x="1298" y="0"/>
                          </a:lnTo>
                          <a:lnTo>
                            <a:pt x="1223" y="44"/>
                          </a:lnTo>
                          <a:lnTo>
                            <a:pt x="1150" y="90"/>
                          </a:lnTo>
                          <a:lnTo>
                            <a:pt x="1081" y="140"/>
                          </a:lnTo>
                          <a:lnTo>
                            <a:pt x="1012" y="190"/>
                          </a:lnTo>
                          <a:lnTo>
                            <a:pt x="945" y="244"/>
                          </a:lnTo>
                          <a:lnTo>
                            <a:pt x="879" y="300"/>
                          </a:lnTo>
                          <a:lnTo>
                            <a:pt x="816" y="357"/>
                          </a:lnTo>
                          <a:lnTo>
                            <a:pt x="757" y="417"/>
                          </a:lnTo>
                          <a:lnTo>
                            <a:pt x="697" y="476"/>
                          </a:lnTo>
                          <a:lnTo>
                            <a:pt x="641" y="539"/>
                          </a:lnTo>
                          <a:lnTo>
                            <a:pt x="586" y="605"/>
                          </a:lnTo>
                          <a:lnTo>
                            <a:pt x="534" y="670"/>
                          </a:lnTo>
                          <a:lnTo>
                            <a:pt x="484" y="737"/>
                          </a:lnTo>
                          <a:lnTo>
                            <a:pt x="436" y="806"/>
                          </a:lnTo>
                          <a:lnTo>
                            <a:pt x="390" y="877"/>
                          </a:lnTo>
                          <a:lnTo>
                            <a:pt x="348" y="950"/>
                          </a:lnTo>
                          <a:lnTo>
                            <a:pt x="307" y="1023"/>
                          </a:lnTo>
                          <a:lnTo>
                            <a:pt x="267" y="1098"/>
                          </a:lnTo>
                          <a:lnTo>
                            <a:pt x="232" y="1175"/>
                          </a:lnTo>
                          <a:lnTo>
                            <a:pt x="198" y="1252"/>
                          </a:lnTo>
                          <a:lnTo>
                            <a:pt x="167" y="1330"/>
                          </a:lnTo>
                          <a:lnTo>
                            <a:pt x="138" y="1409"/>
                          </a:lnTo>
                          <a:lnTo>
                            <a:pt x="113" y="1490"/>
                          </a:lnTo>
                          <a:lnTo>
                            <a:pt x="88" y="1570"/>
                          </a:lnTo>
                          <a:lnTo>
                            <a:pt x="69" y="1653"/>
                          </a:lnTo>
                          <a:lnTo>
                            <a:pt x="50" y="1735"/>
                          </a:lnTo>
                          <a:lnTo>
                            <a:pt x="35" y="1820"/>
                          </a:lnTo>
                          <a:lnTo>
                            <a:pt x="21" y="1904"/>
                          </a:lnTo>
                          <a:lnTo>
                            <a:pt x="12" y="1989"/>
                          </a:lnTo>
                          <a:lnTo>
                            <a:pt x="6" y="2075"/>
                          </a:lnTo>
                          <a:lnTo>
                            <a:pt x="0" y="2162"/>
                          </a:lnTo>
                          <a:lnTo>
                            <a:pt x="0" y="2248"/>
                          </a:lnTo>
                          <a:lnTo>
                            <a:pt x="2596" y="2248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100" spc="-50">
                        <a:ln>
                          <a:solidFill>
                            <a:schemeClr val="bg1">
                              <a:lumMod val="95000"/>
                              <a:alpha val="0"/>
                            </a:schemeClr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75" name="Freeform 10">
                      <a:extLst>
                        <a:ext uri="{FF2B5EF4-FFF2-40B4-BE49-F238E27FC236}">
                          <a16:creationId xmlns:a16="http://schemas.microsoft.com/office/drawing/2014/main" id="{8870776D-659C-4C83-AD14-E347A4E12B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22713" y="1370013"/>
                      <a:ext cx="2060575" cy="2062163"/>
                    </a:xfrm>
                    <a:custGeom>
                      <a:avLst/>
                      <a:gdLst>
                        <a:gd name="T0" fmla="*/ 1298 w 2598"/>
                        <a:gd name="T1" fmla="*/ 2597 h 2597"/>
                        <a:gd name="T2" fmla="*/ 2598 w 2598"/>
                        <a:gd name="T3" fmla="*/ 349 h 2597"/>
                        <a:gd name="T4" fmla="*/ 2521 w 2598"/>
                        <a:gd name="T5" fmla="*/ 307 h 2597"/>
                        <a:gd name="T6" fmla="*/ 2444 w 2598"/>
                        <a:gd name="T7" fmla="*/ 267 h 2597"/>
                        <a:gd name="T8" fmla="*/ 2368 w 2598"/>
                        <a:gd name="T9" fmla="*/ 230 h 2597"/>
                        <a:gd name="T10" fmla="*/ 2289 w 2598"/>
                        <a:gd name="T11" fmla="*/ 195 h 2597"/>
                        <a:gd name="T12" fmla="*/ 2208 w 2598"/>
                        <a:gd name="T13" fmla="*/ 165 h 2597"/>
                        <a:gd name="T14" fmla="*/ 2128 w 2598"/>
                        <a:gd name="T15" fmla="*/ 136 h 2597"/>
                        <a:gd name="T16" fmla="*/ 2047 w 2598"/>
                        <a:gd name="T17" fmla="*/ 111 h 2597"/>
                        <a:gd name="T18" fmla="*/ 1966 w 2598"/>
                        <a:gd name="T19" fmla="*/ 88 h 2597"/>
                        <a:gd name="T20" fmla="*/ 1884 w 2598"/>
                        <a:gd name="T21" fmla="*/ 67 h 2597"/>
                        <a:gd name="T22" fmla="*/ 1801 w 2598"/>
                        <a:gd name="T23" fmla="*/ 50 h 2597"/>
                        <a:gd name="T24" fmla="*/ 1719 w 2598"/>
                        <a:gd name="T25" fmla="*/ 34 h 2597"/>
                        <a:gd name="T26" fmla="*/ 1634 w 2598"/>
                        <a:gd name="T27" fmla="*/ 23 h 2597"/>
                        <a:gd name="T28" fmla="*/ 1551 w 2598"/>
                        <a:gd name="T29" fmla="*/ 13 h 2597"/>
                        <a:gd name="T30" fmla="*/ 1467 w 2598"/>
                        <a:gd name="T31" fmla="*/ 5 h 2597"/>
                        <a:gd name="T32" fmla="*/ 1383 w 2598"/>
                        <a:gd name="T33" fmla="*/ 2 h 2597"/>
                        <a:gd name="T34" fmla="*/ 1298 w 2598"/>
                        <a:gd name="T35" fmla="*/ 0 h 2597"/>
                        <a:gd name="T36" fmla="*/ 1215 w 2598"/>
                        <a:gd name="T37" fmla="*/ 2 h 2597"/>
                        <a:gd name="T38" fmla="*/ 1131 w 2598"/>
                        <a:gd name="T39" fmla="*/ 5 h 2597"/>
                        <a:gd name="T40" fmla="*/ 1047 w 2598"/>
                        <a:gd name="T41" fmla="*/ 13 h 2597"/>
                        <a:gd name="T42" fmla="*/ 964 w 2598"/>
                        <a:gd name="T43" fmla="*/ 23 h 2597"/>
                        <a:gd name="T44" fmla="*/ 879 w 2598"/>
                        <a:gd name="T45" fmla="*/ 34 h 2597"/>
                        <a:gd name="T46" fmla="*/ 797 w 2598"/>
                        <a:gd name="T47" fmla="*/ 50 h 2597"/>
                        <a:gd name="T48" fmla="*/ 714 w 2598"/>
                        <a:gd name="T49" fmla="*/ 67 h 2597"/>
                        <a:gd name="T50" fmla="*/ 632 w 2598"/>
                        <a:gd name="T51" fmla="*/ 88 h 2597"/>
                        <a:gd name="T52" fmla="*/ 551 w 2598"/>
                        <a:gd name="T53" fmla="*/ 111 h 2597"/>
                        <a:gd name="T54" fmla="*/ 469 w 2598"/>
                        <a:gd name="T55" fmla="*/ 136 h 2597"/>
                        <a:gd name="T56" fmla="*/ 390 w 2598"/>
                        <a:gd name="T57" fmla="*/ 165 h 2597"/>
                        <a:gd name="T58" fmla="*/ 309 w 2598"/>
                        <a:gd name="T59" fmla="*/ 195 h 2597"/>
                        <a:gd name="T60" fmla="*/ 230 w 2598"/>
                        <a:gd name="T61" fmla="*/ 230 h 2597"/>
                        <a:gd name="T62" fmla="*/ 154 w 2598"/>
                        <a:gd name="T63" fmla="*/ 267 h 2597"/>
                        <a:gd name="T64" fmla="*/ 75 w 2598"/>
                        <a:gd name="T65" fmla="*/ 307 h 2597"/>
                        <a:gd name="T66" fmla="*/ 0 w 2598"/>
                        <a:gd name="T67" fmla="*/ 349 h 2597"/>
                        <a:gd name="T68" fmla="*/ 1298 w 2598"/>
                        <a:gd name="T69" fmla="*/ 2597 h 25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598" h="2597">
                          <a:moveTo>
                            <a:pt x="1298" y="2597"/>
                          </a:moveTo>
                          <a:lnTo>
                            <a:pt x="2598" y="349"/>
                          </a:lnTo>
                          <a:lnTo>
                            <a:pt x="2521" y="307"/>
                          </a:lnTo>
                          <a:lnTo>
                            <a:pt x="2444" y="267"/>
                          </a:lnTo>
                          <a:lnTo>
                            <a:pt x="2368" y="230"/>
                          </a:lnTo>
                          <a:lnTo>
                            <a:pt x="2289" y="195"/>
                          </a:lnTo>
                          <a:lnTo>
                            <a:pt x="2208" y="165"/>
                          </a:lnTo>
                          <a:lnTo>
                            <a:pt x="2128" y="136"/>
                          </a:lnTo>
                          <a:lnTo>
                            <a:pt x="2047" y="111"/>
                          </a:lnTo>
                          <a:lnTo>
                            <a:pt x="1966" y="88"/>
                          </a:lnTo>
                          <a:lnTo>
                            <a:pt x="1884" y="67"/>
                          </a:lnTo>
                          <a:lnTo>
                            <a:pt x="1801" y="50"/>
                          </a:lnTo>
                          <a:lnTo>
                            <a:pt x="1719" y="34"/>
                          </a:lnTo>
                          <a:lnTo>
                            <a:pt x="1634" y="23"/>
                          </a:lnTo>
                          <a:lnTo>
                            <a:pt x="1551" y="13"/>
                          </a:lnTo>
                          <a:lnTo>
                            <a:pt x="1467" y="5"/>
                          </a:lnTo>
                          <a:lnTo>
                            <a:pt x="1383" y="2"/>
                          </a:lnTo>
                          <a:lnTo>
                            <a:pt x="1298" y="0"/>
                          </a:lnTo>
                          <a:lnTo>
                            <a:pt x="1215" y="2"/>
                          </a:lnTo>
                          <a:lnTo>
                            <a:pt x="1131" y="5"/>
                          </a:lnTo>
                          <a:lnTo>
                            <a:pt x="1047" y="13"/>
                          </a:lnTo>
                          <a:lnTo>
                            <a:pt x="964" y="23"/>
                          </a:lnTo>
                          <a:lnTo>
                            <a:pt x="879" y="34"/>
                          </a:lnTo>
                          <a:lnTo>
                            <a:pt x="797" y="50"/>
                          </a:lnTo>
                          <a:lnTo>
                            <a:pt x="714" y="67"/>
                          </a:lnTo>
                          <a:lnTo>
                            <a:pt x="632" y="88"/>
                          </a:lnTo>
                          <a:lnTo>
                            <a:pt x="551" y="111"/>
                          </a:lnTo>
                          <a:lnTo>
                            <a:pt x="469" y="136"/>
                          </a:lnTo>
                          <a:lnTo>
                            <a:pt x="390" y="165"/>
                          </a:lnTo>
                          <a:lnTo>
                            <a:pt x="309" y="195"/>
                          </a:lnTo>
                          <a:lnTo>
                            <a:pt x="230" y="230"/>
                          </a:lnTo>
                          <a:lnTo>
                            <a:pt x="154" y="267"/>
                          </a:lnTo>
                          <a:lnTo>
                            <a:pt x="75" y="307"/>
                          </a:lnTo>
                          <a:lnTo>
                            <a:pt x="0" y="349"/>
                          </a:lnTo>
                          <a:lnTo>
                            <a:pt x="1298" y="2597"/>
                          </a:lnTo>
                          <a:close/>
                        </a:path>
                      </a:pathLst>
                    </a:custGeom>
                    <a:solidFill>
                      <a:srgbClr val="FF9D5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100" spc="-50">
                        <a:ln>
                          <a:solidFill>
                            <a:schemeClr val="bg1">
                              <a:lumMod val="95000"/>
                              <a:alpha val="0"/>
                            </a:schemeClr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76" name="Freeform 11">
                      <a:extLst>
                        <a:ext uri="{FF2B5EF4-FFF2-40B4-BE49-F238E27FC236}">
                          <a16:creationId xmlns:a16="http://schemas.microsoft.com/office/drawing/2014/main" id="{FCD9E2AB-18C2-456D-9087-38CF4D1909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53000" y="1647825"/>
                      <a:ext cx="2060575" cy="1784350"/>
                    </a:xfrm>
                    <a:custGeom>
                      <a:avLst/>
                      <a:gdLst>
                        <a:gd name="T0" fmla="*/ 0 w 2598"/>
                        <a:gd name="T1" fmla="*/ 2248 h 2248"/>
                        <a:gd name="T2" fmla="*/ 2598 w 2598"/>
                        <a:gd name="T3" fmla="*/ 2248 h 2248"/>
                        <a:gd name="T4" fmla="*/ 2596 w 2598"/>
                        <a:gd name="T5" fmla="*/ 2162 h 2248"/>
                        <a:gd name="T6" fmla="*/ 2592 w 2598"/>
                        <a:gd name="T7" fmla="*/ 2075 h 2248"/>
                        <a:gd name="T8" fmla="*/ 2585 w 2598"/>
                        <a:gd name="T9" fmla="*/ 1989 h 2248"/>
                        <a:gd name="T10" fmla="*/ 2575 w 2598"/>
                        <a:gd name="T11" fmla="*/ 1904 h 2248"/>
                        <a:gd name="T12" fmla="*/ 2563 w 2598"/>
                        <a:gd name="T13" fmla="*/ 1820 h 2248"/>
                        <a:gd name="T14" fmla="*/ 2548 w 2598"/>
                        <a:gd name="T15" fmla="*/ 1735 h 2248"/>
                        <a:gd name="T16" fmla="*/ 2529 w 2598"/>
                        <a:gd name="T17" fmla="*/ 1653 h 2248"/>
                        <a:gd name="T18" fmla="*/ 2508 w 2598"/>
                        <a:gd name="T19" fmla="*/ 1570 h 2248"/>
                        <a:gd name="T20" fmla="*/ 2485 w 2598"/>
                        <a:gd name="T21" fmla="*/ 1490 h 2248"/>
                        <a:gd name="T22" fmla="*/ 2460 w 2598"/>
                        <a:gd name="T23" fmla="*/ 1409 h 2248"/>
                        <a:gd name="T24" fmla="*/ 2431 w 2598"/>
                        <a:gd name="T25" fmla="*/ 1330 h 2248"/>
                        <a:gd name="T26" fmla="*/ 2398 w 2598"/>
                        <a:gd name="T27" fmla="*/ 1252 h 2248"/>
                        <a:gd name="T28" fmla="*/ 2366 w 2598"/>
                        <a:gd name="T29" fmla="*/ 1175 h 2248"/>
                        <a:gd name="T30" fmla="*/ 2329 w 2598"/>
                        <a:gd name="T31" fmla="*/ 1098 h 2248"/>
                        <a:gd name="T32" fmla="*/ 2291 w 2598"/>
                        <a:gd name="T33" fmla="*/ 1023 h 2248"/>
                        <a:gd name="T34" fmla="*/ 2250 w 2598"/>
                        <a:gd name="T35" fmla="*/ 950 h 2248"/>
                        <a:gd name="T36" fmla="*/ 2206 w 2598"/>
                        <a:gd name="T37" fmla="*/ 877 h 2248"/>
                        <a:gd name="T38" fmla="*/ 2162 w 2598"/>
                        <a:gd name="T39" fmla="*/ 806 h 2248"/>
                        <a:gd name="T40" fmla="*/ 2114 w 2598"/>
                        <a:gd name="T41" fmla="*/ 737 h 2248"/>
                        <a:gd name="T42" fmla="*/ 2064 w 2598"/>
                        <a:gd name="T43" fmla="*/ 670 h 2248"/>
                        <a:gd name="T44" fmla="*/ 2010 w 2598"/>
                        <a:gd name="T45" fmla="*/ 605 h 2248"/>
                        <a:gd name="T46" fmla="*/ 1957 w 2598"/>
                        <a:gd name="T47" fmla="*/ 539 h 2248"/>
                        <a:gd name="T48" fmla="*/ 1901 w 2598"/>
                        <a:gd name="T49" fmla="*/ 476 h 2248"/>
                        <a:gd name="T50" fmla="*/ 1841 w 2598"/>
                        <a:gd name="T51" fmla="*/ 417 h 2248"/>
                        <a:gd name="T52" fmla="*/ 1780 w 2598"/>
                        <a:gd name="T53" fmla="*/ 357 h 2248"/>
                        <a:gd name="T54" fmla="*/ 1719 w 2598"/>
                        <a:gd name="T55" fmla="*/ 300 h 2248"/>
                        <a:gd name="T56" fmla="*/ 1653 w 2598"/>
                        <a:gd name="T57" fmla="*/ 244 h 2248"/>
                        <a:gd name="T58" fmla="*/ 1586 w 2598"/>
                        <a:gd name="T59" fmla="*/ 190 h 2248"/>
                        <a:gd name="T60" fmla="*/ 1517 w 2598"/>
                        <a:gd name="T61" fmla="*/ 140 h 2248"/>
                        <a:gd name="T62" fmla="*/ 1446 w 2598"/>
                        <a:gd name="T63" fmla="*/ 90 h 2248"/>
                        <a:gd name="T64" fmla="*/ 1373 w 2598"/>
                        <a:gd name="T65" fmla="*/ 44 h 2248"/>
                        <a:gd name="T66" fmla="*/ 1300 w 2598"/>
                        <a:gd name="T67" fmla="*/ 0 h 2248"/>
                        <a:gd name="T68" fmla="*/ 0 w 2598"/>
                        <a:gd name="T69" fmla="*/ 2248 h 22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598" h="2248">
                          <a:moveTo>
                            <a:pt x="0" y="2248"/>
                          </a:moveTo>
                          <a:lnTo>
                            <a:pt x="2598" y="2248"/>
                          </a:lnTo>
                          <a:lnTo>
                            <a:pt x="2596" y="2162"/>
                          </a:lnTo>
                          <a:lnTo>
                            <a:pt x="2592" y="2075"/>
                          </a:lnTo>
                          <a:lnTo>
                            <a:pt x="2585" y="1989"/>
                          </a:lnTo>
                          <a:lnTo>
                            <a:pt x="2575" y="1904"/>
                          </a:lnTo>
                          <a:lnTo>
                            <a:pt x="2563" y="1820"/>
                          </a:lnTo>
                          <a:lnTo>
                            <a:pt x="2548" y="1735"/>
                          </a:lnTo>
                          <a:lnTo>
                            <a:pt x="2529" y="1653"/>
                          </a:lnTo>
                          <a:lnTo>
                            <a:pt x="2508" y="1570"/>
                          </a:lnTo>
                          <a:lnTo>
                            <a:pt x="2485" y="1490"/>
                          </a:lnTo>
                          <a:lnTo>
                            <a:pt x="2460" y="1409"/>
                          </a:lnTo>
                          <a:lnTo>
                            <a:pt x="2431" y="1330"/>
                          </a:lnTo>
                          <a:lnTo>
                            <a:pt x="2398" y="1252"/>
                          </a:lnTo>
                          <a:lnTo>
                            <a:pt x="2366" y="1175"/>
                          </a:lnTo>
                          <a:lnTo>
                            <a:pt x="2329" y="1098"/>
                          </a:lnTo>
                          <a:lnTo>
                            <a:pt x="2291" y="1023"/>
                          </a:lnTo>
                          <a:lnTo>
                            <a:pt x="2250" y="950"/>
                          </a:lnTo>
                          <a:lnTo>
                            <a:pt x="2206" y="877"/>
                          </a:lnTo>
                          <a:lnTo>
                            <a:pt x="2162" y="806"/>
                          </a:lnTo>
                          <a:lnTo>
                            <a:pt x="2114" y="737"/>
                          </a:lnTo>
                          <a:lnTo>
                            <a:pt x="2064" y="670"/>
                          </a:lnTo>
                          <a:lnTo>
                            <a:pt x="2010" y="605"/>
                          </a:lnTo>
                          <a:lnTo>
                            <a:pt x="1957" y="539"/>
                          </a:lnTo>
                          <a:lnTo>
                            <a:pt x="1901" y="476"/>
                          </a:lnTo>
                          <a:lnTo>
                            <a:pt x="1841" y="417"/>
                          </a:lnTo>
                          <a:lnTo>
                            <a:pt x="1780" y="357"/>
                          </a:lnTo>
                          <a:lnTo>
                            <a:pt x="1719" y="300"/>
                          </a:lnTo>
                          <a:lnTo>
                            <a:pt x="1653" y="244"/>
                          </a:lnTo>
                          <a:lnTo>
                            <a:pt x="1586" y="190"/>
                          </a:lnTo>
                          <a:lnTo>
                            <a:pt x="1517" y="140"/>
                          </a:lnTo>
                          <a:lnTo>
                            <a:pt x="1446" y="90"/>
                          </a:lnTo>
                          <a:lnTo>
                            <a:pt x="1373" y="44"/>
                          </a:lnTo>
                          <a:lnTo>
                            <a:pt x="1300" y="0"/>
                          </a:lnTo>
                          <a:lnTo>
                            <a:pt x="0" y="2248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100" spc="-50">
                        <a:ln>
                          <a:solidFill>
                            <a:schemeClr val="bg1">
                              <a:lumMod val="95000"/>
                              <a:alpha val="0"/>
                            </a:schemeClr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72" name="도넛 2">
                    <a:extLst>
                      <a:ext uri="{FF2B5EF4-FFF2-40B4-BE49-F238E27FC236}">
                        <a16:creationId xmlns:a16="http://schemas.microsoft.com/office/drawing/2014/main" id="{AE8BDCF9-66D8-450C-997A-E35D49D4A98D}"/>
                      </a:ext>
                    </a:extLst>
                  </p:cNvPr>
                  <p:cNvSpPr/>
                  <p:nvPr/>
                </p:nvSpPr>
                <p:spPr>
                  <a:xfrm>
                    <a:off x="3993904" y="5656749"/>
                    <a:ext cx="2495805" cy="1211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5805" h="1211870">
                        <a:moveTo>
                          <a:pt x="1247902" y="0"/>
                        </a:moveTo>
                        <a:cubicBezTo>
                          <a:pt x="1922379" y="0"/>
                          <a:pt x="2472121" y="538253"/>
                          <a:pt x="2495805" y="1211870"/>
                        </a:cubicBezTo>
                        <a:lnTo>
                          <a:pt x="2284025" y="1211870"/>
                        </a:lnTo>
                        <a:cubicBezTo>
                          <a:pt x="2260300" y="656170"/>
                          <a:pt x="1805400" y="213443"/>
                          <a:pt x="1247902" y="213443"/>
                        </a:cubicBezTo>
                        <a:cubicBezTo>
                          <a:pt x="690404" y="213443"/>
                          <a:pt x="235505" y="656170"/>
                          <a:pt x="211779" y="1211870"/>
                        </a:cubicBezTo>
                        <a:lnTo>
                          <a:pt x="0" y="1211870"/>
                        </a:lnTo>
                        <a:cubicBezTo>
                          <a:pt x="23684" y="538253"/>
                          <a:pt x="573425" y="0"/>
                          <a:pt x="1247902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7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spc="-50">
                      <a:ln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73" name="타원 12">
                    <a:extLst>
                      <a:ext uri="{FF2B5EF4-FFF2-40B4-BE49-F238E27FC236}">
                        <a16:creationId xmlns:a16="http://schemas.microsoft.com/office/drawing/2014/main" id="{778A7C07-34D2-406D-9B4F-F4766119C146}"/>
                      </a:ext>
                    </a:extLst>
                  </p:cNvPr>
                  <p:cNvSpPr/>
                  <p:nvPr/>
                </p:nvSpPr>
                <p:spPr>
                  <a:xfrm>
                    <a:off x="4171637" y="5830054"/>
                    <a:ext cx="2181250" cy="1074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0760" h="994915">
                        <a:moveTo>
                          <a:pt x="1060380" y="0"/>
                        </a:moveTo>
                        <a:cubicBezTo>
                          <a:pt x="1624851" y="0"/>
                          <a:pt x="2086692" y="439406"/>
                          <a:pt x="2120760" y="994915"/>
                        </a:cubicBezTo>
                        <a:lnTo>
                          <a:pt x="0" y="994915"/>
                        </a:lnTo>
                        <a:cubicBezTo>
                          <a:pt x="34069" y="439406"/>
                          <a:pt x="495911" y="0"/>
                          <a:pt x="106038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spc="-50">
                      <a:ln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E15ED6C1-75F4-4AC3-B447-3E4DBC018923}"/>
                    </a:ext>
                  </a:extLst>
                </p:cNvPr>
                <p:cNvSpPr/>
                <p:nvPr/>
              </p:nvSpPr>
              <p:spPr>
                <a:xfrm>
                  <a:off x="2951504" y="5208397"/>
                  <a:ext cx="856050" cy="16628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ko-KR" altLang="en-US" sz="1200" b="1" spc="-50" dirty="0">
                      <a:ln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solidFill>
                        <a:srgbClr val="456679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최종 목표</a:t>
                  </a:r>
                </a:p>
              </p:txBody>
            </p:sp>
            <p:sp>
              <p:nvSpPr>
                <p:cNvPr id="67" name="도넛 25">
                  <a:extLst>
                    <a:ext uri="{FF2B5EF4-FFF2-40B4-BE49-F238E27FC236}">
                      <a16:creationId xmlns:a16="http://schemas.microsoft.com/office/drawing/2014/main" id="{5850A648-615E-4FB3-A203-452BBF40FF72}"/>
                    </a:ext>
                  </a:extLst>
                </p:cNvPr>
                <p:cNvSpPr/>
                <p:nvPr/>
              </p:nvSpPr>
              <p:spPr>
                <a:xfrm>
                  <a:off x="2332330" y="4363664"/>
                  <a:ext cx="2120560" cy="1066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4390" h="2039330">
                      <a:moveTo>
                        <a:pt x="2072195" y="0"/>
                      </a:moveTo>
                      <a:cubicBezTo>
                        <a:pt x="3206035" y="0"/>
                        <a:pt x="4127361" y="909875"/>
                        <a:pt x="4144390" y="2039330"/>
                      </a:cubicBezTo>
                      <a:lnTo>
                        <a:pt x="3946039" y="2039330"/>
                      </a:lnTo>
                      <a:cubicBezTo>
                        <a:pt x="3929002" y="1019427"/>
                        <a:pt x="3096484" y="198352"/>
                        <a:pt x="2072195" y="198352"/>
                      </a:cubicBezTo>
                      <a:cubicBezTo>
                        <a:pt x="1047906" y="198352"/>
                        <a:pt x="215389" y="1019427"/>
                        <a:pt x="198352" y="2039330"/>
                      </a:cubicBezTo>
                      <a:lnTo>
                        <a:pt x="0" y="2039330"/>
                      </a:lnTo>
                      <a:cubicBezTo>
                        <a:pt x="17029" y="909875"/>
                        <a:pt x="938356" y="0"/>
                        <a:pt x="2072195" y="0"/>
                      </a:cubicBezTo>
                      <a:close/>
                    </a:path>
                  </a:pathLst>
                </a:custGeom>
                <a:solidFill>
                  <a:schemeClr val="bg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spc="-5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8" name="모서리가 둥근 직사각형 94">
                  <a:extLst>
                    <a:ext uri="{FF2B5EF4-FFF2-40B4-BE49-F238E27FC236}">
                      <a16:creationId xmlns:a16="http://schemas.microsoft.com/office/drawing/2014/main" id="{F07474CB-B9E0-4C55-897D-836E203CEB33}"/>
                    </a:ext>
                  </a:extLst>
                </p:cNvPr>
                <p:cNvSpPr/>
                <p:nvPr/>
              </p:nvSpPr>
              <p:spPr>
                <a:xfrm>
                  <a:off x="2473056" y="4942157"/>
                  <a:ext cx="695379" cy="156844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ko-KR" altLang="en-US" sz="1200" b="1" spc="-50" dirty="0">
                      <a:ln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모바일 앱</a:t>
                  </a:r>
                  <a:endParaRPr lang="en-US" altLang="ko-KR" sz="1200" b="1" spc="-5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1200" b="1" spc="-50" dirty="0">
                      <a:ln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(DAVIS-</a:t>
                  </a:r>
                  <a:r>
                    <a:rPr lang="ko-KR" altLang="en-US" sz="1200" b="1" spc="-50" dirty="0">
                      <a:ln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관리자</a:t>
                  </a:r>
                  <a:r>
                    <a:rPr lang="en-US" altLang="ko-KR" sz="1200" b="1" spc="-50" dirty="0">
                      <a:ln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  <a:p>
                  <a:pPr algn="ctr"/>
                  <a:r>
                    <a:rPr lang="ko-KR" altLang="en-US" sz="1200" b="1" spc="-50" dirty="0">
                      <a:ln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개발</a:t>
                  </a:r>
                </a:p>
              </p:txBody>
            </p:sp>
            <p:sp>
              <p:nvSpPr>
                <p:cNvPr id="69" name="모서리가 둥근 직사각형 95">
                  <a:extLst>
                    <a:ext uri="{FF2B5EF4-FFF2-40B4-BE49-F238E27FC236}">
                      <a16:creationId xmlns:a16="http://schemas.microsoft.com/office/drawing/2014/main" id="{D7ECBDB9-8EDB-42E1-B467-367C7D582EC3}"/>
                    </a:ext>
                  </a:extLst>
                </p:cNvPr>
                <p:cNvSpPr/>
                <p:nvPr/>
              </p:nvSpPr>
              <p:spPr>
                <a:xfrm>
                  <a:off x="3083050" y="4652013"/>
                  <a:ext cx="603941" cy="156844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ko-KR" altLang="en-US" sz="1200" b="1" spc="-50" dirty="0">
                      <a:ln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모니터링 모바일 개발</a:t>
                  </a:r>
                </a:p>
              </p:txBody>
            </p:sp>
            <p:sp>
              <p:nvSpPr>
                <p:cNvPr id="70" name="모서리가 둥근 직사각형 96">
                  <a:extLst>
                    <a:ext uri="{FF2B5EF4-FFF2-40B4-BE49-F238E27FC236}">
                      <a16:creationId xmlns:a16="http://schemas.microsoft.com/office/drawing/2014/main" id="{3A18E659-99B2-4171-B59F-05F150F706EA}"/>
                    </a:ext>
                  </a:extLst>
                </p:cNvPr>
                <p:cNvSpPr/>
                <p:nvPr/>
              </p:nvSpPr>
              <p:spPr>
                <a:xfrm>
                  <a:off x="3709919" y="5037841"/>
                  <a:ext cx="603941" cy="156844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ko-KR" altLang="en-US" sz="1200" b="1" spc="-50" dirty="0">
                      <a:ln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편의 기능 개발</a:t>
                  </a:r>
                </a:p>
              </p:txBody>
            </p:sp>
          </p:grp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EDC3773-407A-46AA-90B6-9D43C4D43CBE}"/>
                </a:ext>
              </a:extLst>
            </p:cNvPr>
            <p:cNvSpPr/>
            <p:nvPr/>
          </p:nvSpPr>
          <p:spPr>
            <a:xfrm>
              <a:off x="1078700" y="3447273"/>
              <a:ext cx="1837999" cy="5396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ko-KR" altLang="en-US" sz="1400" b="1" spc="-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모바일 앱</a:t>
              </a:r>
              <a:endParaRPr lang="en-US" altLang="ko-KR" sz="1400" b="1" spc="-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fontAlgn="base"/>
              <a:r>
                <a:rPr lang="en-US" altLang="ko-KR" sz="1400" b="1" spc="-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(DAVIS-</a:t>
              </a:r>
              <a:r>
                <a:rPr lang="ko-KR" altLang="en-US" sz="1400" b="1" spc="-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관리자</a:t>
              </a:r>
              <a:r>
                <a:rPr lang="en-US" altLang="ko-KR" sz="1400" b="1" spc="-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 </a:t>
              </a:r>
              <a:r>
                <a:rPr lang="ko-KR" altLang="en-US" sz="1400" b="1" spc="-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52251D8-850F-4E05-8CE6-650F16EE76F8}"/>
                </a:ext>
              </a:extLst>
            </p:cNvPr>
            <p:cNvSpPr/>
            <p:nvPr/>
          </p:nvSpPr>
          <p:spPr>
            <a:xfrm>
              <a:off x="3397400" y="2491571"/>
              <a:ext cx="2349201" cy="5396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ko-KR" altLang="en-US" sz="1400" b="1" spc="-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초음파 유도관제 모니터링 모바일 버전 개발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CEFFD84-4F18-4703-AA68-9BE9CDC0CB9F}"/>
                </a:ext>
              </a:extLst>
            </p:cNvPr>
            <p:cNvSpPr/>
            <p:nvPr/>
          </p:nvSpPr>
          <p:spPr>
            <a:xfrm>
              <a:off x="6292314" y="3307334"/>
              <a:ext cx="1971127" cy="31744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ko-KR" altLang="en-US" sz="1400" b="1" spc="-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관리자 편의 기능 개발</a:t>
              </a:r>
            </a:p>
          </p:txBody>
        </p:sp>
      </p:grpSp>
      <p:sp>
        <p:nvSpPr>
          <p:cNvPr id="110" name="object 8">
            <a:extLst>
              <a:ext uri="{FF2B5EF4-FFF2-40B4-BE49-F238E27FC236}">
                <a16:creationId xmlns:a16="http://schemas.microsoft.com/office/drawing/2014/main" id="{B199257E-A76E-445D-BD9A-FCDD5B4147B1}"/>
              </a:ext>
            </a:extLst>
          </p:cNvPr>
          <p:cNvSpPr txBox="1">
            <a:spLocks/>
          </p:cNvSpPr>
          <p:nvPr/>
        </p:nvSpPr>
        <p:spPr>
          <a:xfrm>
            <a:off x="684061" y="1398522"/>
            <a:ext cx="2316629" cy="257188"/>
          </a:xfrm>
          <a:prstGeom prst="rect">
            <a:avLst/>
          </a:prstGeom>
        </p:spPr>
        <p:txBody>
          <a:bodyPr vert="horz" wrap="square" lIns="0" tIns="10861" rIns="0" bIns="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ln>
                  <a:solidFill>
                    <a:srgbClr val="2F5597">
                      <a:alpha val="0"/>
                    </a:srgbClr>
                  </a:solidFill>
                </a:ln>
                <a:solidFill>
                  <a:srgbClr val="2F559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defRPr>
            </a:lvl1pPr>
          </a:lstStyle>
          <a:p>
            <a:pPr marL="10861">
              <a:lnSpc>
                <a:spcPct val="100000"/>
              </a:lnSpc>
              <a:spcBef>
                <a:spcPts val="85"/>
              </a:spcBef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관리자용 모바일 앱 개발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6975E5-0B5F-4D59-AD0C-AE8F4C315131}"/>
              </a:ext>
            </a:extLst>
          </p:cNvPr>
          <p:cNvGrpSpPr/>
          <p:nvPr/>
        </p:nvGrpSpPr>
        <p:grpSpPr>
          <a:xfrm>
            <a:off x="480107" y="1472172"/>
            <a:ext cx="150341" cy="150341"/>
            <a:chOff x="441798" y="4617953"/>
            <a:chExt cx="162877" cy="162877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388AC5A-390E-44C7-9624-32B8BA6FF313}"/>
                </a:ext>
              </a:extLst>
            </p:cNvPr>
            <p:cNvSpPr/>
            <p:nvPr/>
          </p:nvSpPr>
          <p:spPr>
            <a:xfrm>
              <a:off x="441798" y="4617953"/>
              <a:ext cx="162877" cy="162877"/>
            </a:xfrm>
            <a:prstGeom prst="ellipse">
              <a:avLst/>
            </a:prstGeom>
            <a:blipFill>
              <a:blip r:embed="rId2"/>
              <a:stretch>
                <a:fillRect l="-5951" t="-26403" r="16" b="-4564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9">
                <a:latin typeface="Arial" panose="020B0604020202020204" pitchFamily="34" charset="0"/>
              </a:endParaRPr>
            </a:p>
          </p:txBody>
        </p:sp>
        <p:grpSp>
          <p:nvGrpSpPr>
            <p:cNvPr id="113" name="그래픽 181" descr="막대형 차트가 있는 프레젠테이션">
              <a:extLst>
                <a:ext uri="{FF2B5EF4-FFF2-40B4-BE49-F238E27FC236}">
                  <a16:creationId xmlns:a16="http://schemas.microsoft.com/office/drawing/2014/main" id="{C162B72D-8AA6-4667-B949-74CD8DE03F02}"/>
                </a:ext>
              </a:extLst>
            </p:cNvPr>
            <p:cNvGrpSpPr/>
            <p:nvPr/>
          </p:nvGrpSpPr>
          <p:grpSpPr>
            <a:xfrm>
              <a:off x="462627" y="4638782"/>
              <a:ext cx="121217" cy="121217"/>
              <a:chOff x="2971800" y="4495800"/>
              <a:chExt cx="914400" cy="914400"/>
            </a:xfrm>
            <a:solidFill>
              <a:schemeClr val="bg1"/>
            </a:solidFill>
          </p:grpSpPr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084DCE47-14B7-49F2-903B-C3843F8F0D80}"/>
                  </a:ext>
                </a:extLst>
              </p:cNvPr>
              <p:cNvSpPr/>
              <p:nvPr/>
            </p:nvSpPr>
            <p:spPr>
              <a:xfrm>
                <a:off x="3059906" y="4593431"/>
                <a:ext cx="733425" cy="723900"/>
              </a:xfrm>
              <a:custGeom>
                <a:avLst/>
                <a:gdLst>
                  <a:gd name="connsiteX0" fmla="*/ 635794 w 733425"/>
                  <a:gd name="connsiteY0" fmla="*/ 111919 h 723900"/>
                  <a:gd name="connsiteX1" fmla="*/ 635794 w 733425"/>
                  <a:gd name="connsiteY1" fmla="*/ 454819 h 723900"/>
                  <a:gd name="connsiteX2" fmla="*/ 102394 w 733425"/>
                  <a:gd name="connsiteY2" fmla="*/ 454819 h 723900"/>
                  <a:gd name="connsiteX3" fmla="*/ 102394 w 733425"/>
                  <a:gd name="connsiteY3" fmla="*/ 111919 h 723900"/>
                  <a:gd name="connsiteX4" fmla="*/ 711994 w 733425"/>
                  <a:gd name="connsiteY4" fmla="*/ 473869 h 723900"/>
                  <a:gd name="connsiteX5" fmla="*/ 692944 w 733425"/>
                  <a:gd name="connsiteY5" fmla="*/ 473869 h 723900"/>
                  <a:gd name="connsiteX6" fmla="*/ 692944 w 733425"/>
                  <a:gd name="connsiteY6" fmla="*/ 83344 h 723900"/>
                  <a:gd name="connsiteX7" fmla="*/ 711994 w 733425"/>
                  <a:gd name="connsiteY7" fmla="*/ 83344 h 723900"/>
                  <a:gd name="connsiteX8" fmla="*/ 731044 w 733425"/>
                  <a:gd name="connsiteY8" fmla="*/ 64294 h 723900"/>
                  <a:gd name="connsiteX9" fmla="*/ 711994 w 733425"/>
                  <a:gd name="connsiteY9" fmla="*/ 45244 h 723900"/>
                  <a:gd name="connsiteX10" fmla="*/ 388144 w 733425"/>
                  <a:gd name="connsiteY10" fmla="*/ 45244 h 723900"/>
                  <a:gd name="connsiteX11" fmla="*/ 388144 w 733425"/>
                  <a:gd name="connsiteY11" fmla="*/ 26194 h 723900"/>
                  <a:gd name="connsiteX12" fmla="*/ 369094 w 733425"/>
                  <a:gd name="connsiteY12" fmla="*/ 7144 h 723900"/>
                  <a:gd name="connsiteX13" fmla="*/ 350044 w 733425"/>
                  <a:gd name="connsiteY13" fmla="*/ 26194 h 723900"/>
                  <a:gd name="connsiteX14" fmla="*/ 350044 w 733425"/>
                  <a:gd name="connsiteY14" fmla="*/ 45244 h 723900"/>
                  <a:gd name="connsiteX15" fmla="*/ 26194 w 733425"/>
                  <a:gd name="connsiteY15" fmla="*/ 45244 h 723900"/>
                  <a:gd name="connsiteX16" fmla="*/ 7144 w 733425"/>
                  <a:gd name="connsiteY16" fmla="*/ 64294 h 723900"/>
                  <a:gd name="connsiteX17" fmla="*/ 26194 w 733425"/>
                  <a:gd name="connsiteY17" fmla="*/ 83344 h 723900"/>
                  <a:gd name="connsiteX18" fmla="*/ 45244 w 733425"/>
                  <a:gd name="connsiteY18" fmla="*/ 83344 h 723900"/>
                  <a:gd name="connsiteX19" fmla="*/ 45244 w 733425"/>
                  <a:gd name="connsiteY19" fmla="*/ 473869 h 723900"/>
                  <a:gd name="connsiteX20" fmla="*/ 26194 w 733425"/>
                  <a:gd name="connsiteY20" fmla="*/ 473869 h 723900"/>
                  <a:gd name="connsiteX21" fmla="*/ 7144 w 733425"/>
                  <a:gd name="connsiteY21" fmla="*/ 492919 h 723900"/>
                  <a:gd name="connsiteX22" fmla="*/ 26194 w 733425"/>
                  <a:gd name="connsiteY22" fmla="*/ 511969 h 723900"/>
                  <a:gd name="connsiteX23" fmla="*/ 317087 w 733425"/>
                  <a:gd name="connsiteY23" fmla="*/ 511969 h 723900"/>
                  <a:gd name="connsiteX24" fmla="*/ 170402 w 733425"/>
                  <a:gd name="connsiteY24" fmla="*/ 658654 h 723900"/>
                  <a:gd name="connsiteX25" fmla="*/ 170545 w 733425"/>
                  <a:gd name="connsiteY25" fmla="*/ 685752 h 723900"/>
                  <a:gd name="connsiteX26" fmla="*/ 197644 w 733425"/>
                  <a:gd name="connsiteY26" fmla="*/ 685610 h 723900"/>
                  <a:gd name="connsiteX27" fmla="*/ 350044 w 733425"/>
                  <a:gd name="connsiteY27" fmla="*/ 533210 h 723900"/>
                  <a:gd name="connsiteX28" fmla="*/ 350044 w 733425"/>
                  <a:gd name="connsiteY28" fmla="*/ 702469 h 723900"/>
                  <a:gd name="connsiteX29" fmla="*/ 369094 w 733425"/>
                  <a:gd name="connsiteY29" fmla="*/ 721519 h 723900"/>
                  <a:gd name="connsiteX30" fmla="*/ 388144 w 733425"/>
                  <a:gd name="connsiteY30" fmla="*/ 702469 h 723900"/>
                  <a:gd name="connsiteX31" fmla="*/ 388144 w 733425"/>
                  <a:gd name="connsiteY31" fmla="*/ 532924 h 723900"/>
                  <a:gd name="connsiteX32" fmla="*/ 540544 w 733425"/>
                  <a:gd name="connsiteY32" fmla="*/ 685324 h 723900"/>
                  <a:gd name="connsiteX33" fmla="*/ 567500 w 733425"/>
                  <a:gd name="connsiteY33" fmla="*/ 685324 h 723900"/>
                  <a:gd name="connsiteX34" fmla="*/ 567500 w 733425"/>
                  <a:gd name="connsiteY34" fmla="*/ 658368 h 723900"/>
                  <a:gd name="connsiteX35" fmla="*/ 421100 w 733425"/>
                  <a:gd name="connsiteY35" fmla="*/ 511969 h 723900"/>
                  <a:gd name="connsiteX36" fmla="*/ 711994 w 733425"/>
                  <a:gd name="connsiteY36" fmla="*/ 511969 h 723900"/>
                  <a:gd name="connsiteX37" fmla="*/ 731044 w 733425"/>
                  <a:gd name="connsiteY37" fmla="*/ 492919 h 723900"/>
                  <a:gd name="connsiteX38" fmla="*/ 711994 w 733425"/>
                  <a:gd name="connsiteY38" fmla="*/ 473869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33425" h="723900">
                    <a:moveTo>
                      <a:pt x="635794" y="111919"/>
                    </a:moveTo>
                    <a:lnTo>
                      <a:pt x="635794" y="454819"/>
                    </a:lnTo>
                    <a:lnTo>
                      <a:pt x="102394" y="454819"/>
                    </a:lnTo>
                    <a:lnTo>
                      <a:pt x="102394" y="111919"/>
                    </a:lnTo>
                    <a:close/>
                    <a:moveTo>
                      <a:pt x="711994" y="473869"/>
                    </a:moveTo>
                    <a:lnTo>
                      <a:pt x="692944" y="473869"/>
                    </a:lnTo>
                    <a:lnTo>
                      <a:pt x="692944" y="83344"/>
                    </a:lnTo>
                    <a:lnTo>
                      <a:pt x="711994" y="83344"/>
                    </a:lnTo>
                    <a:cubicBezTo>
                      <a:pt x="722515" y="83344"/>
                      <a:pt x="731044" y="74815"/>
                      <a:pt x="731044" y="64294"/>
                    </a:cubicBezTo>
                    <a:cubicBezTo>
                      <a:pt x="731044" y="53772"/>
                      <a:pt x="722515" y="45244"/>
                      <a:pt x="711994" y="45244"/>
                    </a:cubicBezTo>
                    <a:lnTo>
                      <a:pt x="388144" y="45244"/>
                    </a:lnTo>
                    <a:lnTo>
                      <a:pt x="388144" y="26194"/>
                    </a:lnTo>
                    <a:cubicBezTo>
                      <a:pt x="388144" y="15672"/>
                      <a:pt x="379615" y="7144"/>
                      <a:pt x="369094" y="7144"/>
                    </a:cubicBezTo>
                    <a:cubicBezTo>
                      <a:pt x="358572" y="7144"/>
                      <a:pt x="350044" y="15672"/>
                      <a:pt x="350044" y="26194"/>
                    </a:cubicBezTo>
                    <a:lnTo>
                      <a:pt x="350044" y="45244"/>
                    </a:lnTo>
                    <a:lnTo>
                      <a:pt x="26194" y="45244"/>
                    </a:lnTo>
                    <a:cubicBezTo>
                      <a:pt x="15672" y="45244"/>
                      <a:pt x="7144" y="53772"/>
                      <a:pt x="7144" y="64294"/>
                    </a:cubicBezTo>
                    <a:cubicBezTo>
                      <a:pt x="7144" y="74815"/>
                      <a:pt x="15672" y="83344"/>
                      <a:pt x="26194" y="83344"/>
                    </a:cubicBezTo>
                    <a:lnTo>
                      <a:pt x="45244" y="83344"/>
                    </a:lnTo>
                    <a:lnTo>
                      <a:pt x="45244" y="473869"/>
                    </a:lnTo>
                    <a:lnTo>
                      <a:pt x="26194" y="473869"/>
                    </a:lnTo>
                    <a:cubicBezTo>
                      <a:pt x="15672" y="473869"/>
                      <a:pt x="7144" y="482397"/>
                      <a:pt x="7144" y="492919"/>
                    </a:cubicBezTo>
                    <a:cubicBezTo>
                      <a:pt x="7144" y="503440"/>
                      <a:pt x="15672" y="511969"/>
                      <a:pt x="26194" y="511969"/>
                    </a:cubicBezTo>
                    <a:lnTo>
                      <a:pt x="317087" y="511969"/>
                    </a:lnTo>
                    <a:lnTo>
                      <a:pt x="170402" y="658654"/>
                    </a:lnTo>
                    <a:cubicBezTo>
                      <a:pt x="162958" y="666177"/>
                      <a:pt x="163022" y="678309"/>
                      <a:pt x="170545" y="685752"/>
                    </a:cubicBezTo>
                    <a:cubicBezTo>
                      <a:pt x="178068" y="693196"/>
                      <a:pt x="190200" y="693132"/>
                      <a:pt x="197644" y="685610"/>
                    </a:cubicBezTo>
                    <a:lnTo>
                      <a:pt x="350044" y="533210"/>
                    </a:lnTo>
                    <a:lnTo>
                      <a:pt x="350044" y="702469"/>
                    </a:lnTo>
                    <a:cubicBezTo>
                      <a:pt x="350044" y="712990"/>
                      <a:pt x="358572" y="721519"/>
                      <a:pt x="369094" y="721519"/>
                    </a:cubicBezTo>
                    <a:cubicBezTo>
                      <a:pt x="379615" y="721519"/>
                      <a:pt x="388144" y="712990"/>
                      <a:pt x="388144" y="702469"/>
                    </a:cubicBezTo>
                    <a:lnTo>
                      <a:pt x="388144" y="532924"/>
                    </a:lnTo>
                    <a:lnTo>
                      <a:pt x="540544" y="685324"/>
                    </a:lnTo>
                    <a:cubicBezTo>
                      <a:pt x="547988" y="692768"/>
                      <a:pt x="560056" y="692768"/>
                      <a:pt x="567500" y="685324"/>
                    </a:cubicBezTo>
                    <a:cubicBezTo>
                      <a:pt x="574943" y="677880"/>
                      <a:pt x="574943" y="665812"/>
                      <a:pt x="567500" y="658368"/>
                    </a:cubicBezTo>
                    <a:lnTo>
                      <a:pt x="421100" y="511969"/>
                    </a:lnTo>
                    <a:lnTo>
                      <a:pt x="711994" y="511969"/>
                    </a:lnTo>
                    <a:cubicBezTo>
                      <a:pt x="722515" y="511969"/>
                      <a:pt x="731044" y="503440"/>
                      <a:pt x="731044" y="492919"/>
                    </a:cubicBezTo>
                    <a:cubicBezTo>
                      <a:pt x="731044" y="482397"/>
                      <a:pt x="722515" y="473869"/>
                      <a:pt x="711994" y="4738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10310F64-63FC-458D-A266-C681CC10E985}"/>
                  </a:ext>
                </a:extLst>
              </p:cNvPr>
              <p:cNvSpPr/>
              <p:nvPr/>
            </p:nvSpPr>
            <p:spPr>
              <a:xfrm>
                <a:off x="3498056" y="4736306"/>
                <a:ext cx="85725" cy="276225"/>
              </a:xfrm>
              <a:custGeom>
                <a:avLst/>
                <a:gdLst>
                  <a:gd name="connsiteX0" fmla="*/ 7144 w 85725"/>
                  <a:gd name="connsiteY0" fmla="*/ 7144 h 276225"/>
                  <a:gd name="connsiteX1" fmla="*/ 83344 w 85725"/>
                  <a:gd name="connsiteY1" fmla="*/ 7144 h 276225"/>
                  <a:gd name="connsiteX2" fmla="*/ 83344 w 85725"/>
                  <a:gd name="connsiteY2" fmla="*/ 273844 h 276225"/>
                  <a:gd name="connsiteX3" fmla="*/ 7144 w 85725"/>
                  <a:gd name="connsiteY3" fmla="*/ 2738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276225">
                    <a:moveTo>
                      <a:pt x="7144" y="7144"/>
                    </a:moveTo>
                    <a:lnTo>
                      <a:pt x="83344" y="7144"/>
                    </a:lnTo>
                    <a:lnTo>
                      <a:pt x="83344" y="273844"/>
                    </a:lnTo>
                    <a:lnTo>
                      <a:pt x="7144" y="2738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DDCCD081-6B70-44EB-BB00-92F3A51339B1}"/>
                  </a:ext>
                </a:extLst>
              </p:cNvPr>
              <p:cNvSpPr/>
              <p:nvPr/>
            </p:nvSpPr>
            <p:spPr>
              <a:xfrm>
                <a:off x="3383756" y="4822031"/>
                <a:ext cx="85725" cy="190500"/>
              </a:xfrm>
              <a:custGeom>
                <a:avLst/>
                <a:gdLst>
                  <a:gd name="connsiteX0" fmla="*/ 7144 w 85725"/>
                  <a:gd name="connsiteY0" fmla="*/ 7144 h 190500"/>
                  <a:gd name="connsiteX1" fmla="*/ 83344 w 85725"/>
                  <a:gd name="connsiteY1" fmla="*/ 7144 h 190500"/>
                  <a:gd name="connsiteX2" fmla="*/ 83344 w 85725"/>
                  <a:gd name="connsiteY2" fmla="*/ 188119 h 190500"/>
                  <a:gd name="connsiteX3" fmla="*/ 7144 w 85725"/>
                  <a:gd name="connsiteY3" fmla="*/ 1881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190500">
                    <a:moveTo>
                      <a:pt x="7144" y="7144"/>
                    </a:moveTo>
                    <a:lnTo>
                      <a:pt x="83344" y="7144"/>
                    </a:lnTo>
                    <a:lnTo>
                      <a:pt x="83344" y="188119"/>
                    </a:lnTo>
                    <a:lnTo>
                      <a:pt x="7144" y="1881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65C9865C-CB50-4B73-A229-78D24F448942}"/>
                  </a:ext>
                </a:extLst>
              </p:cNvPr>
              <p:cNvSpPr/>
              <p:nvPr/>
            </p:nvSpPr>
            <p:spPr>
              <a:xfrm>
                <a:off x="3269456" y="4888706"/>
                <a:ext cx="85725" cy="123825"/>
              </a:xfrm>
              <a:custGeom>
                <a:avLst/>
                <a:gdLst>
                  <a:gd name="connsiteX0" fmla="*/ 7144 w 85725"/>
                  <a:gd name="connsiteY0" fmla="*/ 7144 h 123825"/>
                  <a:gd name="connsiteX1" fmla="*/ 83344 w 85725"/>
                  <a:gd name="connsiteY1" fmla="*/ 7144 h 123825"/>
                  <a:gd name="connsiteX2" fmla="*/ 83344 w 85725"/>
                  <a:gd name="connsiteY2" fmla="*/ 121444 h 123825"/>
                  <a:gd name="connsiteX3" fmla="*/ 7144 w 85725"/>
                  <a:gd name="connsiteY3" fmla="*/ 12144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123825">
                    <a:moveTo>
                      <a:pt x="7144" y="7144"/>
                    </a:moveTo>
                    <a:lnTo>
                      <a:pt x="83344" y="7144"/>
                    </a:lnTo>
                    <a:lnTo>
                      <a:pt x="83344" y="121444"/>
                    </a:lnTo>
                    <a:lnTo>
                      <a:pt x="7144" y="1214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676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D50BDE-F9F0-491C-87D3-26CB3E927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</a:rPr>
              <a:t>02 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l 1</a:t>
            </a:r>
            <a:r>
              <a:rPr lang="ko-KR" altLang="en-US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차 기술개발 목표 </a:t>
            </a:r>
            <a:r>
              <a:rPr lang="en-US" altLang="ko-KR" sz="1400" b="0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(3/3)</a:t>
            </a:r>
            <a:endParaRPr lang="ko-KR" altLang="en-US" b="0" dirty="0">
              <a:ln>
                <a:solidFill>
                  <a:srgbClr val="3B3947">
                    <a:alpha val="0"/>
                  </a:srgbClr>
                </a:solidFill>
              </a:ln>
              <a:latin typeface="+mj-ea"/>
            </a:endParaRPr>
          </a:p>
        </p:txBody>
      </p:sp>
      <p:sp>
        <p:nvSpPr>
          <p:cNvPr id="110" name="object 8">
            <a:extLst>
              <a:ext uri="{FF2B5EF4-FFF2-40B4-BE49-F238E27FC236}">
                <a16:creationId xmlns:a16="http://schemas.microsoft.com/office/drawing/2014/main" id="{B199257E-A76E-445D-BD9A-FCDD5B4147B1}"/>
              </a:ext>
            </a:extLst>
          </p:cNvPr>
          <p:cNvSpPr txBox="1">
            <a:spLocks/>
          </p:cNvSpPr>
          <p:nvPr/>
        </p:nvSpPr>
        <p:spPr>
          <a:xfrm>
            <a:off x="684061" y="1398522"/>
            <a:ext cx="2316629" cy="257188"/>
          </a:xfrm>
          <a:prstGeom prst="rect">
            <a:avLst/>
          </a:prstGeom>
        </p:spPr>
        <p:txBody>
          <a:bodyPr vert="horz" wrap="square" lIns="0" tIns="10861" rIns="0" bIns="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ln>
                  <a:solidFill>
                    <a:srgbClr val="2F5597">
                      <a:alpha val="0"/>
                    </a:srgbClr>
                  </a:solidFill>
                </a:ln>
                <a:solidFill>
                  <a:srgbClr val="2F559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defRPr>
            </a:lvl1pPr>
          </a:lstStyle>
          <a:p>
            <a:pPr marL="10861">
              <a:lnSpc>
                <a:spcPct val="100000"/>
              </a:lnSpc>
              <a:spcBef>
                <a:spcPts val="85"/>
              </a:spcBef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통합관리 웹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(web)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6975E5-0B5F-4D59-AD0C-AE8F4C315131}"/>
              </a:ext>
            </a:extLst>
          </p:cNvPr>
          <p:cNvGrpSpPr/>
          <p:nvPr/>
        </p:nvGrpSpPr>
        <p:grpSpPr>
          <a:xfrm>
            <a:off x="480107" y="1472172"/>
            <a:ext cx="150341" cy="150341"/>
            <a:chOff x="441798" y="4617953"/>
            <a:chExt cx="162877" cy="162877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388AC5A-390E-44C7-9624-32B8BA6FF313}"/>
                </a:ext>
              </a:extLst>
            </p:cNvPr>
            <p:cNvSpPr/>
            <p:nvPr/>
          </p:nvSpPr>
          <p:spPr>
            <a:xfrm>
              <a:off x="441798" y="4617953"/>
              <a:ext cx="162877" cy="162877"/>
            </a:xfrm>
            <a:prstGeom prst="ellipse">
              <a:avLst/>
            </a:prstGeom>
            <a:blipFill>
              <a:blip r:embed="rId2"/>
              <a:stretch>
                <a:fillRect l="-5951" t="-26403" r="16" b="-4564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9">
                <a:latin typeface="Arial" panose="020B0604020202020204" pitchFamily="34" charset="0"/>
              </a:endParaRPr>
            </a:p>
          </p:txBody>
        </p:sp>
        <p:grpSp>
          <p:nvGrpSpPr>
            <p:cNvPr id="113" name="그래픽 181" descr="막대형 차트가 있는 프레젠테이션">
              <a:extLst>
                <a:ext uri="{FF2B5EF4-FFF2-40B4-BE49-F238E27FC236}">
                  <a16:creationId xmlns:a16="http://schemas.microsoft.com/office/drawing/2014/main" id="{C162B72D-8AA6-4667-B949-74CD8DE03F02}"/>
                </a:ext>
              </a:extLst>
            </p:cNvPr>
            <p:cNvGrpSpPr/>
            <p:nvPr/>
          </p:nvGrpSpPr>
          <p:grpSpPr>
            <a:xfrm>
              <a:off x="462627" y="4638782"/>
              <a:ext cx="121217" cy="121217"/>
              <a:chOff x="2971800" y="4495800"/>
              <a:chExt cx="914400" cy="914400"/>
            </a:xfrm>
            <a:solidFill>
              <a:schemeClr val="bg1"/>
            </a:solidFill>
          </p:grpSpPr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084DCE47-14B7-49F2-903B-C3843F8F0D80}"/>
                  </a:ext>
                </a:extLst>
              </p:cNvPr>
              <p:cNvSpPr/>
              <p:nvPr/>
            </p:nvSpPr>
            <p:spPr>
              <a:xfrm>
                <a:off x="3059906" y="4593431"/>
                <a:ext cx="733425" cy="723900"/>
              </a:xfrm>
              <a:custGeom>
                <a:avLst/>
                <a:gdLst>
                  <a:gd name="connsiteX0" fmla="*/ 635794 w 733425"/>
                  <a:gd name="connsiteY0" fmla="*/ 111919 h 723900"/>
                  <a:gd name="connsiteX1" fmla="*/ 635794 w 733425"/>
                  <a:gd name="connsiteY1" fmla="*/ 454819 h 723900"/>
                  <a:gd name="connsiteX2" fmla="*/ 102394 w 733425"/>
                  <a:gd name="connsiteY2" fmla="*/ 454819 h 723900"/>
                  <a:gd name="connsiteX3" fmla="*/ 102394 w 733425"/>
                  <a:gd name="connsiteY3" fmla="*/ 111919 h 723900"/>
                  <a:gd name="connsiteX4" fmla="*/ 711994 w 733425"/>
                  <a:gd name="connsiteY4" fmla="*/ 473869 h 723900"/>
                  <a:gd name="connsiteX5" fmla="*/ 692944 w 733425"/>
                  <a:gd name="connsiteY5" fmla="*/ 473869 h 723900"/>
                  <a:gd name="connsiteX6" fmla="*/ 692944 w 733425"/>
                  <a:gd name="connsiteY6" fmla="*/ 83344 h 723900"/>
                  <a:gd name="connsiteX7" fmla="*/ 711994 w 733425"/>
                  <a:gd name="connsiteY7" fmla="*/ 83344 h 723900"/>
                  <a:gd name="connsiteX8" fmla="*/ 731044 w 733425"/>
                  <a:gd name="connsiteY8" fmla="*/ 64294 h 723900"/>
                  <a:gd name="connsiteX9" fmla="*/ 711994 w 733425"/>
                  <a:gd name="connsiteY9" fmla="*/ 45244 h 723900"/>
                  <a:gd name="connsiteX10" fmla="*/ 388144 w 733425"/>
                  <a:gd name="connsiteY10" fmla="*/ 45244 h 723900"/>
                  <a:gd name="connsiteX11" fmla="*/ 388144 w 733425"/>
                  <a:gd name="connsiteY11" fmla="*/ 26194 h 723900"/>
                  <a:gd name="connsiteX12" fmla="*/ 369094 w 733425"/>
                  <a:gd name="connsiteY12" fmla="*/ 7144 h 723900"/>
                  <a:gd name="connsiteX13" fmla="*/ 350044 w 733425"/>
                  <a:gd name="connsiteY13" fmla="*/ 26194 h 723900"/>
                  <a:gd name="connsiteX14" fmla="*/ 350044 w 733425"/>
                  <a:gd name="connsiteY14" fmla="*/ 45244 h 723900"/>
                  <a:gd name="connsiteX15" fmla="*/ 26194 w 733425"/>
                  <a:gd name="connsiteY15" fmla="*/ 45244 h 723900"/>
                  <a:gd name="connsiteX16" fmla="*/ 7144 w 733425"/>
                  <a:gd name="connsiteY16" fmla="*/ 64294 h 723900"/>
                  <a:gd name="connsiteX17" fmla="*/ 26194 w 733425"/>
                  <a:gd name="connsiteY17" fmla="*/ 83344 h 723900"/>
                  <a:gd name="connsiteX18" fmla="*/ 45244 w 733425"/>
                  <a:gd name="connsiteY18" fmla="*/ 83344 h 723900"/>
                  <a:gd name="connsiteX19" fmla="*/ 45244 w 733425"/>
                  <a:gd name="connsiteY19" fmla="*/ 473869 h 723900"/>
                  <a:gd name="connsiteX20" fmla="*/ 26194 w 733425"/>
                  <a:gd name="connsiteY20" fmla="*/ 473869 h 723900"/>
                  <a:gd name="connsiteX21" fmla="*/ 7144 w 733425"/>
                  <a:gd name="connsiteY21" fmla="*/ 492919 h 723900"/>
                  <a:gd name="connsiteX22" fmla="*/ 26194 w 733425"/>
                  <a:gd name="connsiteY22" fmla="*/ 511969 h 723900"/>
                  <a:gd name="connsiteX23" fmla="*/ 317087 w 733425"/>
                  <a:gd name="connsiteY23" fmla="*/ 511969 h 723900"/>
                  <a:gd name="connsiteX24" fmla="*/ 170402 w 733425"/>
                  <a:gd name="connsiteY24" fmla="*/ 658654 h 723900"/>
                  <a:gd name="connsiteX25" fmla="*/ 170545 w 733425"/>
                  <a:gd name="connsiteY25" fmla="*/ 685752 h 723900"/>
                  <a:gd name="connsiteX26" fmla="*/ 197644 w 733425"/>
                  <a:gd name="connsiteY26" fmla="*/ 685610 h 723900"/>
                  <a:gd name="connsiteX27" fmla="*/ 350044 w 733425"/>
                  <a:gd name="connsiteY27" fmla="*/ 533210 h 723900"/>
                  <a:gd name="connsiteX28" fmla="*/ 350044 w 733425"/>
                  <a:gd name="connsiteY28" fmla="*/ 702469 h 723900"/>
                  <a:gd name="connsiteX29" fmla="*/ 369094 w 733425"/>
                  <a:gd name="connsiteY29" fmla="*/ 721519 h 723900"/>
                  <a:gd name="connsiteX30" fmla="*/ 388144 w 733425"/>
                  <a:gd name="connsiteY30" fmla="*/ 702469 h 723900"/>
                  <a:gd name="connsiteX31" fmla="*/ 388144 w 733425"/>
                  <a:gd name="connsiteY31" fmla="*/ 532924 h 723900"/>
                  <a:gd name="connsiteX32" fmla="*/ 540544 w 733425"/>
                  <a:gd name="connsiteY32" fmla="*/ 685324 h 723900"/>
                  <a:gd name="connsiteX33" fmla="*/ 567500 w 733425"/>
                  <a:gd name="connsiteY33" fmla="*/ 685324 h 723900"/>
                  <a:gd name="connsiteX34" fmla="*/ 567500 w 733425"/>
                  <a:gd name="connsiteY34" fmla="*/ 658368 h 723900"/>
                  <a:gd name="connsiteX35" fmla="*/ 421100 w 733425"/>
                  <a:gd name="connsiteY35" fmla="*/ 511969 h 723900"/>
                  <a:gd name="connsiteX36" fmla="*/ 711994 w 733425"/>
                  <a:gd name="connsiteY36" fmla="*/ 511969 h 723900"/>
                  <a:gd name="connsiteX37" fmla="*/ 731044 w 733425"/>
                  <a:gd name="connsiteY37" fmla="*/ 492919 h 723900"/>
                  <a:gd name="connsiteX38" fmla="*/ 711994 w 733425"/>
                  <a:gd name="connsiteY38" fmla="*/ 473869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33425" h="723900">
                    <a:moveTo>
                      <a:pt x="635794" y="111919"/>
                    </a:moveTo>
                    <a:lnTo>
                      <a:pt x="635794" y="454819"/>
                    </a:lnTo>
                    <a:lnTo>
                      <a:pt x="102394" y="454819"/>
                    </a:lnTo>
                    <a:lnTo>
                      <a:pt x="102394" y="111919"/>
                    </a:lnTo>
                    <a:close/>
                    <a:moveTo>
                      <a:pt x="711994" y="473869"/>
                    </a:moveTo>
                    <a:lnTo>
                      <a:pt x="692944" y="473869"/>
                    </a:lnTo>
                    <a:lnTo>
                      <a:pt x="692944" y="83344"/>
                    </a:lnTo>
                    <a:lnTo>
                      <a:pt x="711994" y="83344"/>
                    </a:lnTo>
                    <a:cubicBezTo>
                      <a:pt x="722515" y="83344"/>
                      <a:pt x="731044" y="74815"/>
                      <a:pt x="731044" y="64294"/>
                    </a:cubicBezTo>
                    <a:cubicBezTo>
                      <a:pt x="731044" y="53772"/>
                      <a:pt x="722515" y="45244"/>
                      <a:pt x="711994" y="45244"/>
                    </a:cubicBezTo>
                    <a:lnTo>
                      <a:pt x="388144" y="45244"/>
                    </a:lnTo>
                    <a:lnTo>
                      <a:pt x="388144" y="26194"/>
                    </a:lnTo>
                    <a:cubicBezTo>
                      <a:pt x="388144" y="15672"/>
                      <a:pt x="379615" y="7144"/>
                      <a:pt x="369094" y="7144"/>
                    </a:cubicBezTo>
                    <a:cubicBezTo>
                      <a:pt x="358572" y="7144"/>
                      <a:pt x="350044" y="15672"/>
                      <a:pt x="350044" y="26194"/>
                    </a:cubicBezTo>
                    <a:lnTo>
                      <a:pt x="350044" y="45244"/>
                    </a:lnTo>
                    <a:lnTo>
                      <a:pt x="26194" y="45244"/>
                    </a:lnTo>
                    <a:cubicBezTo>
                      <a:pt x="15672" y="45244"/>
                      <a:pt x="7144" y="53772"/>
                      <a:pt x="7144" y="64294"/>
                    </a:cubicBezTo>
                    <a:cubicBezTo>
                      <a:pt x="7144" y="74815"/>
                      <a:pt x="15672" y="83344"/>
                      <a:pt x="26194" y="83344"/>
                    </a:cubicBezTo>
                    <a:lnTo>
                      <a:pt x="45244" y="83344"/>
                    </a:lnTo>
                    <a:lnTo>
                      <a:pt x="45244" y="473869"/>
                    </a:lnTo>
                    <a:lnTo>
                      <a:pt x="26194" y="473869"/>
                    </a:lnTo>
                    <a:cubicBezTo>
                      <a:pt x="15672" y="473869"/>
                      <a:pt x="7144" y="482397"/>
                      <a:pt x="7144" y="492919"/>
                    </a:cubicBezTo>
                    <a:cubicBezTo>
                      <a:pt x="7144" y="503440"/>
                      <a:pt x="15672" y="511969"/>
                      <a:pt x="26194" y="511969"/>
                    </a:cubicBezTo>
                    <a:lnTo>
                      <a:pt x="317087" y="511969"/>
                    </a:lnTo>
                    <a:lnTo>
                      <a:pt x="170402" y="658654"/>
                    </a:lnTo>
                    <a:cubicBezTo>
                      <a:pt x="162958" y="666177"/>
                      <a:pt x="163022" y="678309"/>
                      <a:pt x="170545" y="685752"/>
                    </a:cubicBezTo>
                    <a:cubicBezTo>
                      <a:pt x="178068" y="693196"/>
                      <a:pt x="190200" y="693132"/>
                      <a:pt x="197644" y="685610"/>
                    </a:cubicBezTo>
                    <a:lnTo>
                      <a:pt x="350044" y="533210"/>
                    </a:lnTo>
                    <a:lnTo>
                      <a:pt x="350044" y="702469"/>
                    </a:lnTo>
                    <a:cubicBezTo>
                      <a:pt x="350044" y="712990"/>
                      <a:pt x="358572" y="721519"/>
                      <a:pt x="369094" y="721519"/>
                    </a:cubicBezTo>
                    <a:cubicBezTo>
                      <a:pt x="379615" y="721519"/>
                      <a:pt x="388144" y="712990"/>
                      <a:pt x="388144" y="702469"/>
                    </a:cubicBezTo>
                    <a:lnTo>
                      <a:pt x="388144" y="532924"/>
                    </a:lnTo>
                    <a:lnTo>
                      <a:pt x="540544" y="685324"/>
                    </a:lnTo>
                    <a:cubicBezTo>
                      <a:pt x="547988" y="692768"/>
                      <a:pt x="560056" y="692768"/>
                      <a:pt x="567500" y="685324"/>
                    </a:cubicBezTo>
                    <a:cubicBezTo>
                      <a:pt x="574943" y="677880"/>
                      <a:pt x="574943" y="665812"/>
                      <a:pt x="567500" y="658368"/>
                    </a:cubicBezTo>
                    <a:lnTo>
                      <a:pt x="421100" y="511969"/>
                    </a:lnTo>
                    <a:lnTo>
                      <a:pt x="711994" y="511969"/>
                    </a:lnTo>
                    <a:cubicBezTo>
                      <a:pt x="722515" y="511969"/>
                      <a:pt x="731044" y="503440"/>
                      <a:pt x="731044" y="492919"/>
                    </a:cubicBezTo>
                    <a:cubicBezTo>
                      <a:pt x="731044" y="482397"/>
                      <a:pt x="722515" y="473869"/>
                      <a:pt x="711994" y="4738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10310F64-63FC-458D-A266-C681CC10E985}"/>
                  </a:ext>
                </a:extLst>
              </p:cNvPr>
              <p:cNvSpPr/>
              <p:nvPr/>
            </p:nvSpPr>
            <p:spPr>
              <a:xfrm>
                <a:off x="3498056" y="4736306"/>
                <a:ext cx="85725" cy="276225"/>
              </a:xfrm>
              <a:custGeom>
                <a:avLst/>
                <a:gdLst>
                  <a:gd name="connsiteX0" fmla="*/ 7144 w 85725"/>
                  <a:gd name="connsiteY0" fmla="*/ 7144 h 276225"/>
                  <a:gd name="connsiteX1" fmla="*/ 83344 w 85725"/>
                  <a:gd name="connsiteY1" fmla="*/ 7144 h 276225"/>
                  <a:gd name="connsiteX2" fmla="*/ 83344 w 85725"/>
                  <a:gd name="connsiteY2" fmla="*/ 273844 h 276225"/>
                  <a:gd name="connsiteX3" fmla="*/ 7144 w 85725"/>
                  <a:gd name="connsiteY3" fmla="*/ 2738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276225">
                    <a:moveTo>
                      <a:pt x="7144" y="7144"/>
                    </a:moveTo>
                    <a:lnTo>
                      <a:pt x="83344" y="7144"/>
                    </a:lnTo>
                    <a:lnTo>
                      <a:pt x="83344" y="273844"/>
                    </a:lnTo>
                    <a:lnTo>
                      <a:pt x="7144" y="2738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DDCCD081-6B70-44EB-BB00-92F3A51339B1}"/>
                  </a:ext>
                </a:extLst>
              </p:cNvPr>
              <p:cNvSpPr/>
              <p:nvPr/>
            </p:nvSpPr>
            <p:spPr>
              <a:xfrm>
                <a:off x="3383756" y="4822031"/>
                <a:ext cx="85725" cy="190500"/>
              </a:xfrm>
              <a:custGeom>
                <a:avLst/>
                <a:gdLst>
                  <a:gd name="connsiteX0" fmla="*/ 7144 w 85725"/>
                  <a:gd name="connsiteY0" fmla="*/ 7144 h 190500"/>
                  <a:gd name="connsiteX1" fmla="*/ 83344 w 85725"/>
                  <a:gd name="connsiteY1" fmla="*/ 7144 h 190500"/>
                  <a:gd name="connsiteX2" fmla="*/ 83344 w 85725"/>
                  <a:gd name="connsiteY2" fmla="*/ 188119 h 190500"/>
                  <a:gd name="connsiteX3" fmla="*/ 7144 w 85725"/>
                  <a:gd name="connsiteY3" fmla="*/ 1881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190500">
                    <a:moveTo>
                      <a:pt x="7144" y="7144"/>
                    </a:moveTo>
                    <a:lnTo>
                      <a:pt x="83344" y="7144"/>
                    </a:lnTo>
                    <a:lnTo>
                      <a:pt x="83344" y="188119"/>
                    </a:lnTo>
                    <a:lnTo>
                      <a:pt x="7144" y="1881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65C9865C-CB50-4B73-A229-78D24F448942}"/>
                  </a:ext>
                </a:extLst>
              </p:cNvPr>
              <p:cNvSpPr/>
              <p:nvPr/>
            </p:nvSpPr>
            <p:spPr>
              <a:xfrm>
                <a:off x="3269456" y="4888706"/>
                <a:ext cx="85725" cy="123825"/>
              </a:xfrm>
              <a:custGeom>
                <a:avLst/>
                <a:gdLst>
                  <a:gd name="connsiteX0" fmla="*/ 7144 w 85725"/>
                  <a:gd name="connsiteY0" fmla="*/ 7144 h 123825"/>
                  <a:gd name="connsiteX1" fmla="*/ 83344 w 85725"/>
                  <a:gd name="connsiteY1" fmla="*/ 7144 h 123825"/>
                  <a:gd name="connsiteX2" fmla="*/ 83344 w 85725"/>
                  <a:gd name="connsiteY2" fmla="*/ 121444 h 123825"/>
                  <a:gd name="connsiteX3" fmla="*/ 7144 w 85725"/>
                  <a:gd name="connsiteY3" fmla="*/ 12144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123825">
                    <a:moveTo>
                      <a:pt x="7144" y="7144"/>
                    </a:moveTo>
                    <a:lnTo>
                      <a:pt x="83344" y="7144"/>
                    </a:lnTo>
                    <a:lnTo>
                      <a:pt x="83344" y="121444"/>
                    </a:lnTo>
                    <a:lnTo>
                      <a:pt x="7144" y="1214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809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5D5CE0-78B0-4EFC-8327-70B3A32524E2}"/>
              </a:ext>
            </a:extLst>
          </p:cNvPr>
          <p:cNvSpPr/>
          <p:nvPr/>
        </p:nvSpPr>
        <p:spPr>
          <a:xfrm>
            <a:off x="792000" y="2509360"/>
            <a:ext cx="3728731" cy="2834132"/>
          </a:xfrm>
          <a:prstGeom prst="roundRect">
            <a:avLst>
              <a:gd name="adj" fmla="val 359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775F6C3-D894-4D89-A08D-2AC05F5978E3}"/>
              </a:ext>
            </a:extLst>
          </p:cNvPr>
          <p:cNvSpPr/>
          <p:nvPr/>
        </p:nvSpPr>
        <p:spPr>
          <a:xfrm>
            <a:off x="4623269" y="2509360"/>
            <a:ext cx="3728731" cy="2834132"/>
          </a:xfrm>
          <a:prstGeom prst="roundRect">
            <a:avLst>
              <a:gd name="adj" fmla="val 359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16D43C5F-5D32-421D-A25D-74589F50F5AA}"/>
              </a:ext>
            </a:extLst>
          </p:cNvPr>
          <p:cNvSpPr/>
          <p:nvPr/>
        </p:nvSpPr>
        <p:spPr>
          <a:xfrm>
            <a:off x="3766380" y="3127334"/>
            <a:ext cx="754353" cy="1598185"/>
          </a:xfrm>
          <a:custGeom>
            <a:avLst/>
            <a:gdLst>
              <a:gd name="connsiteX0" fmla="*/ 1070720 w 1070720"/>
              <a:gd name="connsiteY0" fmla="*/ 0 h 2268446"/>
              <a:gd name="connsiteX1" fmla="*/ 1070720 w 1070720"/>
              <a:gd name="connsiteY1" fmla="*/ 2268446 h 2268446"/>
              <a:gd name="connsiteX2" fmla="*/ 1021287 w 1070720"/>
              <a:gd name="connsiteY2" fmla="*/ 2265950 h 2268446"/>
              <a:gd name="connsiteX3" fmla="*/ 0 w 1070720"/>
              <a:gd name="connsiteY3" fmla="*/ 1134223 h 2268446"/>
              <a:gd name="connsiteX4" fmla="*/ 1021287 w 1070720"/>
              <a:gd name="connsiteY4" fmla="*/ 2496 h 2268446"/>
              <a:gd name="connsiteX5" fmla="*/ 1070720 w 1070720"/>
              <a:gd name="connsiteY5" fmla="*/ 0 h 22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0720" h="2268446">
                <a:moveTo>
                  <a:pt x="1070720" y="0"/>
                </a:moveTo>
                <a:lnTo>
                  <a:pt x="1070720" y="2268446"/>
                </a:lnTo>
                <a:lnTo>
                  <a:pt x="1021287" y="2265950"/>
                </a:lnTo>
                <a:cubicBezTo>
                  <a:pt x="447646" y="2207693"/>
                  <a:pt x="0" y="1723235"/>
                  <a:pt x="0" y="1134223"/>
                </a:cubicBezTo>
                <a:cubicBezTo>
                  <a:pt x="0" y="545212"/>
                  <a:pt x="447646" y="60753"/>
                  <a:pt x="1021287" y="2496"/>
                </a:cubicBezTo>
                <a:lnTo>
                  <a:pt x="107072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</a:t>
            </a:r>
            <a:endParaRPr lang="en-US" altLang="ko-KR" sz="1200" b="1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spc="-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터링</a:t>
            </a:r>
            <a:endParaRPr lang="ko-KR" altLang="en-US" sz="1200" b="1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9B1230BA-F3B0-4EB4-8636-4149FF352518}"/>
              </a:ext>
            </a:extLst>
          </p:cNvPr>
          <p:cNvSpPr/>
          <p:nvPr/>
        </p:nvSpPr>
        <p:spPr>
          <a:xfrm>
            <a:off x="4623270" y="3127753"/>
            <a:ext cx="746053" cy="1597347"/>
          </a:xfrm>
          <a:custGeom>
            <a:avLst/>
            <a:gdLst>
              <a:gd name="connsiteX0" fmla="*/ 0 w 1058940"/>
              <a:gd name="connsiteY0" fmla="*/ 0 h 2267256"/>
              <a:gd name="connsiteX1" fmla="*/ 37653 w 1058940"/>
              <a:gd name="connsiteY1" fmla="*/ 1901 h 2267256"/>
              <a:gd name="connsiteX2" fmla="*/ 1058940 w 1058940"/>
              <a:gd name="connsiteY2" fmla="*/ 1133628 h 2267256"/>
              <a:gd name="connsiteX3" fmla="*/ 37653 w 1058940"/>
              <a:gd name="connsiteY3" fmla="*/ 2265355 h 2267256"/>
              <a:gd name="connsiteX4" fmla="*/ 0 w 1058940"/>
              <a:gd name="connsiteY4" fmla="*/ 2267256 h 2267256"/>
              <a:gd name="connsiteX5" fmla="*/ 0 w 1058940"/>
              <a:gd name="connsiteY5" fmla="*/ 0 h 226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940" h="2267256">
                <a:moveTo>
                  <a:pt x="0" y="0"/>
                </a:moveTo>
                <a:lnTo>
                  <a:pt x="37653" y="1901"/>
                </a:lnTo>
                <a:cubicBezTo>
                  <a:pt x="611295" y="60158"/>
                  <a:pt x="1058940" y="544617"/>
                  <a:pt x="1058940" y="1133628"/>
                </a:cubicBezTo>
                <a:cubicBezTo>
                  <a:pt x="1058940" y="1722640"/>
                  <a:pt x="611295" y="2207098"/>
                  <a:pt x="37653" y="2265355"/>
                </a:cubicBezTo>
                <a:lnTo>
                  <a:pt x="0" y="226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</a:t>
            </a:r>
            <a:endParaRPr lang="en-US" altLang="ko-KR" sz="1200" b="1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B7F716-2823-4D25-9D68-0C5226436206}"/>
              </a:ext>
            </a:extLst>
          </p:cNvPr>
          <p:cNvSpPr/>
          <p:nvPr/>
        </p:nvSpPr>
        <p:spPr>
          <a:xfrm>
            <a:off x="1145136" y="3620587"/>
            <a:ext cx="2368691" cy="9848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각 현장 동작현황 실시간 모니터링</a:t>
            </a:r>
            <a:endParaRPr lang="en-US" altLang="ko-KR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앱 사용 현황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빈도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endParaRPr lang="en-US" altLang="ko-KR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각종 통계자료 조회</a:t>
            </a:r>
            <a:endParaRPr lang="en-US" altLang="ko-KR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B7A27E-E606-4640-BE0D-7DFA1099D3F3}"/>
              </a:ext>
            </a:extLst>
          </p:cNvPr>
          <p:cNvSpPr/>
          <p:nvPr/>
        </p:nvSpPr>
        <p:spPr>
          <a:xfrm>
            <a:off x="1485386" y="2975822"/>
            <a:ext cx="183799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/>
            <a:r>
              <a:rPr lang="ko-KR" altLang="en-US" sz="1400" b="1" spc="-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모니터링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24DBD5-400F-44C5-9B75-6842122F5715}"/>
              </a:ext>
            </a:extLst>
          </p:cNvPr>
          <p:cNvSpPr/>
          <p:nvPr/>
        </p:nvSpPr>
        <p:spPr>
          <a:xfrm>
            <a:off x="5620620" y="3546649"/>
            <a:ext cx="2218883" cy="9848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관리 현장 추가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현장 내용 관리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44000" lvl="0" indent="-1440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현장별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또는 전체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전송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en-US" altLang="ko-KR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D6B52F-714A-4150-A09E-372A5EDCEFB7}"/>
              </a:ext>
            </a:extLst>
          </p:cNvPr>
          <p:cNvSpPr/>
          <p:nvPr/>
        </p:nvSpPr>
        <p:spPr>
          <a:xfrm>
            <a:off x="5709517" y="2975822"/>
            <a:ext cx="183799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/>
            <a:r>
              <a:rPr lang="ko-KR" altLang="en-US" sz="1400" b="1" spc="-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현장관리</a:t>
            </a:r>
          </a:p>
        </p:txBody>
      </p:sp>
    </p:spTree>
    <p:extLst>
      <p:ext uri="{BB962C8B-B14F-4D97-AF65-F5344CB8AC3E}">
        <p14:creationId xmlns:p14="http://schemas.microsoft.com/office/powerpoint/2010/main" val="76915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469066-9C5F-4A9B-9337-5C91C794E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</a:rPr>
              <a:t>03 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l </a:t>
            </a:r>
            <a:r>
              <a:rPr lang="ko-KR" altLang="en-US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선호 주차구역 알림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F3CED-A08B-43DD-AE29-06A59D1245A3}"/>
              </a:ext>
            </a:extLst>
          </p:cNvPr>
          <p:cNvSpPr txBox="1"/>
          <p:nvPr/>
        </p:nvSpPr>
        <p:spPr>
          <a:xfrm>
            <a:off x="389114" y="1196209"/>
            <a:ext cx="6549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건물 인근 접근 시 주차공간 알림 통보</a:t>
            </a:r>
          </a:p>
          <a:p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아파트 인근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100m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밖에서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100m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안으로 들어오는 경우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1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분 이내 앱이 주차가능 위치 확인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C708BCF-24D0-4DBE-B881-32BFDB41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114" y="2823201"/>
            <a:ext cx="5788800" cy="35425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585FD7-CBB3-4783-93BC-4CBD46DB2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66" y="5464619"/>
            <a:ext cx="3178269" cy="1066930"/>
          </a:xfrm>
          <a:prstGeom prst="rect">
            <a:avLst/>
          </a:prstGeom>
        </p:spPr>
      </p:pic>
      <p:pic>
        <p:nvPicPr>
          <p:cNvPr id="11" name="그래픽 10" descr="오른쪽으로 굽은 화살표">
            <a:extLst>
              <a:ext uri="{FF2B5EF4-FFF2-40B4-BE49-F238E27FC236}">
                <a16:creationId xmlns:a16="http://schemas.microsoft.com/office/drawing/2014/main" id="{A331CB09-883A-4E90-98F0-567D29A69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766216">
            <a:off x="4444296" y="2709397"/>
            <a:ext cx="1094826" cy="1094826"/>
          </a:xfrm>
          <a:prstGeom prst="rect">
            <a:avLst/>
          </a:prstGeom>
        </p:spPr>
      </p:pic>
      <p:pic>
        <p:nvPicPr>
          <p:cNvPr id="12" name="그래픽 11" descr="갈매기형 화살표 RTL">
            <a:extLst>
              <a:ext uri="{FF2B5EF4-FFF2-40B4-BE49-F238E27FC236}">
                <a16:creationId xmlns:a16="http://schemas.microsoft.com/office/drawing/2014/main" id="{3BB065BC-1DF3-418C-8052-DC3AD516A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6176" y="570829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15CBD7-FA09-4841-B15F-0D5D989D325C}"/>
              </a:ext>
            </a:extLst>
          </p:cNvPr>
          <p:cNvSpPr txBox="1"/>
          <p:nvPr/>
        </p:nvSpPr>
        <p:spPr>
          <a:xfrm>
            <a:off x="5524015" y="4864946"/>
            <a:ext cx="3319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해당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UI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는 참고를 위한 디자인으로 추후 변경될 수 있습니다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022849-6338-4DC4-9815-3B2459E9CE02}"/>
              </a:ext>
            </a:extLst>
          </p:cNvPr>
          <p:cNvGrpSpPr>
            <a:grpSpLocks noChangeAspect="1"/>
          </p:cNvGrpSpPr>
          <p:nvPr/>
        </p:nvGrpSpPr>
        <p:grpSpPr>
          <a:xfrm>
            <a:off x="5063376" y="1829075"/>
            <a:ext cx="4141702" cy="3059615"/>
            <a:chOff x="2772990" y="1945410"/>
            <a:chExt cx="5634404" cy="416232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23814E1-D6C9-4B12-8DAA-B39DF19F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72990" y="1946353"/>
              <a:ext cx="3418019" cy="416043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0381DC0-1DAF-4DD4-9FDC-2D1BC3DC9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87394" y="1945410"/>
              <a:ext cx="3420000" cy="4162325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78CFBB8-7DD3-4E22-8610-0FDB1A551C10}"/>
                </a:ext>
              </a:extLst>
            </p:cNvPr>
            <p:cNvGrpSpPr/>
            <p:nvPr/>
          </p:nvGrpSpPr>
          <p:grpSpPr>
            <a:xfrm>
              <a:off x="4844336" y="2383670"/>
              <a:ext cx="476617" cy="549309"/>
              <a:chOff x="3139175" y="2089534"/>
              <a:chExt cx="369293" cy="42561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C93AECD-3907-491D-BC6C-79B3CEB540FC}"/>
                  </a:ext>
                </a:extLst>
              </p:cNvPr>
              <p:cNvGrpSpPr/>
              <p:nvPr/>
            </p:nvGrpSpPr>
            <p:grpSpPr>
              <a:xfrm>
                <a:off x="3139175" y="2089534"/>
                <a:ext cx="330131" cy="425616"/>
                <a:chOff x="5855517" y="1890539"/>
                <a:chExt cx="330131" cy="425616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3FE91496-6B1C-4614-9010-E8088BF811FD}"/>
                    </a:ext>
                  </a:extLst>
                </p:cNvPr>
                <p:cNvGrpSpPr/>
                <p:nvPr/>
              </p:nvGrpSpPr>
              <p:grpSpPr>
                <a:xfrm>
                  <a:off x="5892355" y="1890539"/>
                  <a:ext cx="221878" cy="221878"/>
                  <a:chOff x="4332047" y="5013176"/>
                  <a:chExt cx="221878" cy="221878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1D8386FA-C454-4C38-BA8A-F31E34AE3282}"/>
                      </a:ext>
                    </a:extLst>
                  </p:cNvPr>
                  <p:cNvSpPr/>
                  <p:nvPr/>
                </p:nvSpPr>
                <p:spPr>
                  <a:xfrm>
                    <a:off x="4332047" y="5013176"/>
                    <a:ext cx="221878" cy="221878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27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D74F8EAB-C9F5-4023-81D2-F416D0C0359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389381" y="5071194"/>
                    <a:ext cx="105842" cy="10584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F76223E3-BAC7-4731-A38D-884E71CC7EA4}"/>
                      </a:ext>
                    </a:extLst>
                  </p:cNvPr>
                  <p:cNvSpPr/>
                  <p:nvPr/>
                </p:nvSpPr>
                <p:spPr>
                  <a:xfrm>
                    <a:off x="4359341" y="5025862"/>
                    <a:ext cx="166409" cy="1928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  <a:cs typeface="Verdana" pitchFamily="34" charset="0"/>
                    </a:endParaRPr>
                  </a:p>
                </p:txBody>
              </p:sp>
            </p:grpSp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1C48C023-FCC9-4F82-9727-8E1E045674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5517" y="1986024"/>
                  <a:ext cx="330131" cy="330131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AB1938D-0F8A-4E12-8F9C-F68D20DDC9D0}"/>
                  </a:ext>
                </a:extLst>
              </p:cNvPr>
              <p:cNvSpPr/>
              <p:nvPr/>
            </p:nvSpPr>
            <p:spPr>
              <a:xfrm>
                <a:off x="3141364" y="2289760"/>
                <a:ext cx="367104" cy="2160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rPr>
                  <a:t>1</a:t>
                </a:r>
                <a:endParaRPr lang="ko-KR" altLang="en-US" sz="800" b="1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505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469066-9C5F-4A9B-9337-5C91C794E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</a:rPr>
              <a:t>04 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l </a:t>
            </a:r>
            <a:r>
              <a:rPr lang="ko-KR" altLang="en-US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화재 알림 </a:t>
            </a:r>
            <a:r>
              <a:rPr lang="en-US" altLang="ko-KR" sz="1600" b="0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(1/2)</a:t>
            </a:r>
            <a:endParaRPr lang="ko-KR" altLang="en-US" sz="1600" dirty="0"/>
          </a:p>
        </p:txBody>
      </p:sp>
      <p:pic>
        <p:nvPicPr>
          <p:cNvPr id="3" name="그래픽 2" descr="가연성">
            <a:extLst>
              <a:ext uri="{FF2B5EF4-FFF2-40B4-BE49-F238E27FC236}">
                <a16:creationId xmlns:a16="http://schemas.microsoft.com/office/drawing/2014/main" id="{88DF1788-5D9F-4A3E-A8B2-137707BF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681" y="2238343"/>
            <a:ext cx="1260000" cy="12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4C6D26-2503-4492-AC3C-CAFDC12D04C2}"/>
              </a:ext>
            </a:extLst>
          </p:cNvPr>
          <p:cNvSpPr txBox="1"/>
          <p:nvPr/>
        </p:nvSpPr>
        <p:spPr>
          <a:xfrm>
            <a:off x="699229" y="3498343"/>
            <a:ext cx="866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화재발생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ECD3D-026E-4CA5-B42A-1A9AA63B360B}"/>
              </a:ext>
            </a:extLst>
          </p:cNvPr>
          <p:cNvSpPr txBox="1"/>
          <p:nvPr/>
        </p:nvSpPr>
        <p:spPr>
          <a:xfrm>
            <a:off x="699229" y="5422267"/>
            <a:ext cx="866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소방서버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F4DF9-992C-4103-ADCC-2D2355662842}"/>
              </a:ext>
            </a:extLst>
          </p:cNvPr>
          <p:cNvSpPr txBox="1"/>
          <p:nvPr/>
        </p:nvSpPr>
        <p:spPr>
          <a:xfrm>
            <a:off x="2085955" y="5422267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다비스서버</a:t>
            </a:r>
            <a:endParaRPr lang="ko-KR" altLang="en-US" sz="1400" spc="-7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8738CBF-22D8-458A-BA45-A9A00D0BCE70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1898972" y="3039829"/>
            <a:ext cx="887563" cy="2420144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F2E83DB8-2B3E-4BB1-BC2E-17AEAA777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81" y="4099314"/>
            <a:ext cx="1260000" cy="12600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FCC993E-3A4E-490E-97B4-6BBCB09AA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4686" y="4099314"/>
            <a:ext cx="1260000" cy="12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45A97-6732-4FF9-B00A-1AFB918F9694}"/>
              </a:ext>
            </a:extLst>
          </p:cNvPr>
          <p:cNvSpPr txBox="1"/>
          <p:nvPr/>
        </p:nvSpPr>
        <p:spPr>
          <a:xfrm>
            <a:off x="4255436" y="6354305"/>
            <a:ext cx="3319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해당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UI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는 참고를 위한 디자인으로 추후 변경될 수 있습니다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99E28-3211-4494-98AB-E7298B6BC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2000" y="1945148"/>
            <a:ext cx="3420000" cy="4162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347593-6E20-425A-B358-0A7F79C15C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02" y="1945148"/>
            <a:ext cx="3420000" cy="4162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4E1873-02D1-4C6C-8C6B-3DE299D61281}"/>
              </a:ext>
            </a:extLst>
          </p:cNvPr>
          <p:cNvSpPr txBox="1"/>
          <p:nvPr/>
        </p:nvSpPr>
        <p:spPr>
          <a:xfrm>
            <a:off x="4020656" y="6060372"/>
            <a:ext cx="922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[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관리자용 앱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]</a:t>
            </a:r>
            <a:endParaRPr lang="ko-KR" altLang="en-US" sz="1000" spc="-7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B3149-CF7B-4576-84E6-7E973E0A1BD4}"/>
              </a:ext>
            </a:extLst>
          </p:cNvPr>
          <p:cNvSpPr txBox="1"/>
          <p:nvPr/>
        </p:nvSpPr>
        <p:spPr>
          <a:xfrm>
            <a:off x="6981253" y="6060372"/>
            <a:ext cx="902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[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세대원용 앱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]</a:t>
            </a:r>
            <a:endParaRPr lang="ko-KR" altLang="en-US" sz="1000" spc="-7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7B42A0-FB3E-4B93-99C0-8FE5F7FB1003}"/>
              </a:ext>
            </a:extLst>
          </p:cNvPr>
          <p:cNvSpPr txBox="1"/>
          <p:nvPr/>
        </p:nvSpPr>
        <p:spPr>
          <a:xfrm>
            <a:off x="389114" y="1280099"/>
            <a:ext cx="710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화재 신호 수신 시 앱으로 화재내용 안내</a:t>
            </a:r>
          </a:p>
          <a:p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소방업체와 연동하여 화재 발생 시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1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분 내 앱에 화재 내용 알림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/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초음파 센서 출구방향으로 점멸</a:t>
            </a:r>
          </a:p>
        </p:txBody>
      </p:sp>
    </p:spTree>
    <p:extLst>
      <p:ext uri="{BB962C8B-B14F-4D97-AF65-F5344CB8AC3E}">
        <p14:creationId xmlns:p14="http://schemas.microsoft.com/office/powerpoint/2010/main" val="404390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469066-9C5F-4A9B-9337-5C91C794E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</a:rPr>
              <a:t>04 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l </a:t>
            </a:r>
            <a:r>
              <a:rPr lang="ko-KR" altLang="en-US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화재 알림 </a:t>
            </a:r>
            <a:r>
              <a:rPr lang="en-US" altLang="ko-KR" sz="1600" b="0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(2/2)</a:t>
            </a:r>
            <a:endParaRPr lang="ko-KR" altLang="en-US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75892F-3E49-4D58-9D7F-5912A18430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5" y="1172358"/>
            <a:ext cx="8875552" cy="548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469066-9C5F-4A9B-9337-5C91C794E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</a:rPr>
              <a:t>05 </a:t>
            </a:r>
            <a:r>
              <a:rPr lang="en-US" altLang="ko-KR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l </a:t>
            </a:r>
            <a:r>
              <a:rPr lang="ko-KR" altLang="en-US" dirty="0">
                <a:ln>
                  <a:solidFill>
                    <a:srgbClr val="3B3947">
                      <a:alpha val="0"/>
                    </a:srgbClr>
                  </a:solidFill>
                </a:ln>
                <a:latin typeface="+mj-ea"/>
                <a:cs typeface="Calibri" panose="020F0502020204030204" pitchFamily="34" charset="0"/>
              </a:rPr>
              <a:t>순찰모드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375F4-5E44-4D3E-B7B0-99DDF48D1621}"/>
              </a:ext>
            </a:extLst>
          </p:cNvPr>
          <p:cNvSpPr txBox="1"/>
          <p:nvPr/>
        </p:nvSpPr>
        <p:spPr>
          <a:xfrm>
            <a:off x="389114" y="1271710"/>
            <a:ext cx="693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앱 순찰모드 활성화 시 맵 상 방문차량 위치 색상 변경</a:t>
            </a:r>
          </a:p>
          <a:p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순찰모드 활성화 시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1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초 내 방문차량 위치 색상 변경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/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해당 주차면 상세조회 시 주차시간 안내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02C1E4-C511-424D-AC68-7E162F31F0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612"/>
            <a:ext cx="3420000" cy="41652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0E381E-1198-4672-842A-A18786303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2000" y="2044611"/>
            <a:ext cx="3420000" cy="41652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66D9BFE-E45D-40E9-BE81-E117ED620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002" y="2044611"/>
            <a:ext cx="3420000" cy="41652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3D94A4-12FC-4167-8EB3-436B3EF44FEE}"/>
              </a:ext>
            </a:extLst>
          </p:cNvPr>
          <p:cNvSpPr txBox="1"/>
          <p:nvPr/>
        </p:nvSpPr>
        <p:spPr>
          <a:xfrm>
            <a:off x="2912411" y="6357954"/>
            <a:ext cx="3319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해당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UI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는 참고를 위한 디자인으로 추후 변경될 수 있습니다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6D7AF7-8955-4E9D-9905-84D7A14A8B97}"/>
              </a:ext>
            </a:extLst>
          </p:cNvPr>
          <p:cNvGrpSpPr/>
          <p:nvPr/>
        </p:nvGrpSpPr>
        <p:grpSpPr>
          <a:xfrm>
            <a:off x="2056436" y="2803516"/>
            <a:ext cx="476617" cy="549309"/>
            <a:chOff x="3139175" y="2089534"/>
            <a:chExt cx="369293" cy="42561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8599B1-9AE0-4956-89F2-34496C59E0C8}"/>
                </a:ext>
              </a:extLst>
            </p:cNvPr>
            <p:cNvGrpSpPr/>
            <p:nvPr/>
          </p:nvGrpSpPr>
          <p:grpSpPr>
            <a:xfrm>
              <a:off x="3139175" y="2089534"/>
              <a:ext cx="330131" cy="425616"/>
              <a:chOff x="5855517" y="1890539"/>
              <a:chExt cx="330131" cy="425616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7EF11D5-C7F3-4484-93AD-84E48EF1B4FD}"/>
                  </a:ext>
                </a:extLst>
              </p:cNvPr>
              <p:cNvGrpSpPr/>
              <p:nvPr/>
            </p:nvGrpSpPr>
            <p:grpSpPr>
              <a:xfrm>
                <a:off x="5892355" y="1890539"/>
                <a:ext cx="221878" cy="221878"/>
                <a:chOff x="4332047" y="5013176"/>
                <a:chExt cx="221878" cy="221878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1CB622C-2413-4D55-9AAE-BAC9AF70F263}"/>
                    </a:ext>
                  </a:extLst>
                </p:cNvPr>
                <p:cNvSpPr/>
                <p:nvPr/>
              </p:nvSpPr>
              <p:spPr>
                <a:xfrm>
                  <a:off x="4332047" y="5013176"/>
                  <a:ext cx="221878" cy="22187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endParaRPr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6DF3513-DE50-48D3-9E82-9645EBC67A4C}"/>
                    </a:ext>
                  </a:extLst>
                </p:cNvPr>
                <p:cNvSpPr/>
                <p:nvPr/>
              </p:nvSpPr>
              <p:spPr>
                <a:xfrm flipH="1" flipV="1">
                  <a:off x="4389381" y="5071194"/>
                  <a:ext cx="105842" cy="1058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61D56EB-7FF1-40AA-B5EB-E8DFF4993CED}"/>
                    </a:ext>
                  </a:extLst>
                </p:cNvPr>
                <p:cNvSpPr/>
                <p:nvPr/>
              </p:nvSpPr>
              <p:spPr>
                <a:xfrm>
                  <a:off x="4359341" y="5025862"/>
                  <a:ext cx="166409" cy="1928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  <a:cs typeface="Verdana" pitchFamily="34" charset="0"/>
                  </a:endParaRPr>
                </a:p>
              </p:txBody>
            </p:sp>
          </p:grp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56EE0A6-B4E4-4AE3-941B-8933C1BD4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5517" y="1986024"/>
                <a:ext cx="330131" cy="33013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3E030AE-B533-40D4-8714-F3716F1DFBFA}"/>
                </a:ext>
              </a:extLst>
            </p:cNvPr>
            <p:cNvSpPr/>
            <p:nvPr/>
          </p:nvSpPr>
          <p:spPr>
            <a:xfrm>
              <a:off x="3141364" y="2289760"/>
              <a:ext cx="367104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1</a:t>
              </a:r>
              <a:endParaRPr lang="ko-KR" altLang="en-US" sz="8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1D53C9B-E56D-4BDA-AD5B-D261C064D2D8}"/>
              </a:ext>
            </a:extLst>
          </p:cNvPr>
          <p:cNvGrpSpPr/>
          <p:nvPr/>
        </p:nvGrpSpPr>
        <p:grpSpPr>
          <a:xfrm>
            <a:off x="4350056" y="3481696"/>
            <a:ext cx="476617" cy="549309"/>
            <a:chOff x="3139175" y="2089534"/>
            <a:chExt cx="369293" cy="42561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537E9C7-3499-4DD1-A55C-558C4A7A7AC2}"/>
                </a:ext>
              </a:extLst>
            </p:cNvPr>
            <p:cNvGrpSpPr/>
            <p:nvPr/>
          </p:nvGrpSpPr>
          <p:grpSpPr>
            <a:xfrm>
              <a:off x="3139175" y="2089534"/>
              <a:ext cx="330131" cy="425616"/>
              <a:chOff x="5855517" y="1890539"/>
              <a:chExt cx="330131" cy="42561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5A44C39-774D-4C34-B1BD-615FEFCD30C6}"/>
                  </a:ext>
                </a:extLst>
              </p:cNvPr>
              <p:cNvGrpSpPr/>
              <p:nvPr/>
            </p:nvGrpSpPr>
            <p:grpSpPr>
              <a:xfrm>
                <a:off x="5892355" y="1890539"/>
                <a:ext cx="221878" cy="221878"/>
                <a:chOff x="4332047" y="5013176"/>
                <a:chExt cx="221878" cy="22187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F5204DE-34B0-483A-88F0-1FE0C14A78E2}"/>
                    </a:ext>
                  </a:extLst>
                </p:cNvPr>
                <p:cNvSpPr/>
                <p:nvPr/>
              </p:nvSpPr>
              <p:spPr>
                <a:xfrm>
                  <a:off x="4332047" y="5013176"/>
                  <a:ext cx="221878" cy="22187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C89BE93-BA29-483E-AFE4-B4278CAB5767}"/>
                    </a:ext>
                  </a:extLst>
                </p:cNvPr>
                <p:cNvSpPr/>
                <p:nvPr/>
              </p:nvSpPr>
              <p:spPr>
                <a:xfrm flipH="1" flipV="1">
                  <a:off x="4389381" y="5071194"/>
                  <a:ext cx="105842" cy="1058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endParaRP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451F4E5D-0F79-4048-A4B5-6668385C9316}"/>
                    </a:ext>
                  </a:extLst>
                </p:cNvPr>
                <p:cNvSpPr/>
                <p:nvPr/>
              </p:nvSpPr>
              <p:spPr>
                <a:xfrm>
                  <a:off x="4359341" y="5025862"/>
                  <a:ext cx="166409" cy="1928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  <a:cs typeface="Verdana" pitchFamily="34" charset="0"/>
                  </a:endParaRPr>
                </a:p>
              </p:txBody>
            </p:sp>
          </p:grp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1AE5DF9-A398-4965-9148-D538DD8F1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5517" y="1986024"/>
                <a:ext cx="330131" cy="33013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000A369-9DA2-4424-B499-78C16FAB1DFD}"/>
                </a:ext>
              </a:extLst>
            </p:cNvPr>
            <p:cNvSpPr/>
            <p:nvPr/>
          </p:nvSpPr>
          <p:spPr>
            <a:xfrm>
              <a:off x="3141364" y="2289760"/>
              <a:ext cx="367104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2</a:t>
              </a:r>
              <a:endParaRPr lang="ko-KR" altLang="en-US" sz="8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069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2389</TotalTime>
  <Words>910</Words>
  <Application>Microsoft Office PowerPoint</Application>
  <PresentationFormat>화면 슬라이드 쇼(4:3)</PresentationFormat>
  <Paragraphs>251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KoPub돋움체 Medium</vt:lpstr>
      <vt:lpstr>나눔고딕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루어투어</dc:creator>
  <cp:lastModifiedBy>ghlee0127@gmail.com</cp:lastModifiedBy>
  <cp:revision>98</cp:revision>
  <cp:lastPrinted>2022-04-13T06:00:26Z</cp:lastPrinted>
  <dcterms:created xsi:type="dcterms:W3CDTF">2020-04-29T07:40:20Z</dcterms:created>
  <dcterms:modified xsi:type="dcterms:W3CDTF">2022-04-14T00:45:22Z</dcterms:modified>
</cp:coreProperties>
</file>